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1"/>
  </p:notesMasterIdLst>
  <p:sldIdLst>
    <p:sldId id="508" r:id="rId3"/>
    <p:sldId id="510" r:id="rId4"/>
    <p:sldId id="529" r:id="rId5"/>
    <p:sldId id="540" r:id="rId6"/>
    <p:sldId id="530" r:id="rId7"/>
    <p:sldId id="535" r:id="rId8"/>
    <p:sldId id="543" r:id="rId9"/>
    <p:sldId id="536" r:id="rId10"/>
    <p:sldId id="544" r:id="rId11"/>
    <p:sldId id="532" r:id="rId12"/>
    <p:sldId id="534" r:id="rId13"/>
    <p:sldId id="533" r:id="rId14"/>
    <p:sldId id="541" r:id="rId15"/>
    <p:sldId id="542" r:id="rId16"/>
    <p:sldId id="545" r:id="rId17"/>
    <p:sldId id="507" r:id="rId18"/>
    <p:sldId id="501" r:id="rId19"/>
    <p:sldId id="546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幼圆" panose="02010509060101010101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637">
          <p15:clr>
            <a:srgbClr val="A4A3A4"/>
          </p15:clr>
        </p15:guide>
        <p15:guide id="3" pos="3840">
          <p15:clr>
            <a:srgbClr val="A4A3A4"/>
          </p15:clr>
        </p15:guide>
        <p15:guide id="4" pos="29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99556" autoAdjust="0"/>
  </p:normalViewPr>
  <p:slideViewPr>
    <p:cSldViewPr>
      <p:cViewPr varScale="1">
        <p:scale>
          <a:sx n="118" d="100"/>
          <a:sy n="118" d="100"/>
        </p:scale>
        <p:origin x="102" y="102"/>
      </p:cViewPr>
      <p:guideLst>
        <p:guide orient="horz" pos="2160"/>
        <p:guide orient="horz" pos="1637"/>
        <p:guide pos="3840"/>
        <p:guide pos="29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994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81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016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分数乘法（一）（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AB3FE539-DCC1-49C4-89D4-DAD886FED9F0}"/>
              </a:ext>
            </a:extLst>
          </p:cNvPr>
          <p:cNvGrpSpPr/>
          <p:nvPr userDrawn="1"/>
        </p:nvGrpSpPr>
        <p:grpSpPr>
          <a:xfrm>
            <a:off x="7998591" y="4724472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FB0A2BDD-3E13-4636-BC77-36190F4D9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85984838-BA11-4F63-8AF0-484C2E9235C2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4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emf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6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分数乘法（一）（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5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圆角矩形 35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7" name="圆角矩形 36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8" name="圆角矩形 37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9" name="圆角矩形 38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0" name="矩形 39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1" name="圆角矩形 40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3" name="组合 4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7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流程图: 卡片 14"/>
          <p:cNvSpPr/>
          <p:nvPr/>
        </p:nvSpPr>
        <p:spPr>
          <a:xfrm>
            <a:off x="1043608" y="1949729"/>
            <a:ext cx="3049131" cy="2367685"/>
          </a:xfrm>
          <a:prstGeom prst="flowChartPunchedCard">
            <a:avLst/>
          </a:prstGeom>
          <a:solidFill>
            <a:schemeClr val="tx2">
              <a:lumMod val="20000"/>
              <a:lumOff val="80000"/>
              <a:alpha val="72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24055" y="948410"/>
            <a:ext cx="669709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下面是乐乐的算法，你能看懂吗？</a:t>
            </a:r>
          </a:p>
        </p:txBody>
      </p:sp>
      <p:pic>
        <p:nvPicPr>
          <p:cNvPr id="13" name="图片 22" descr="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401" y="2034734"/>
            <a:ext cx="2247544" cy="219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737631" y="1741130"/>
            <a:ext cx="2664296" cy="2600706"/>
            <a:chOff x="4737631" y="1741130"/>
            <a:chExt cx="2664296" cy="2600706"/>
          </a:xfrm>
        </p:grpSpPr>
        <p:grpSp>
          <p:nvGrpSpPr>
            <p:cNvPr id="60" name="组合 59"/>
            <p:cNvGrpSpPr/>
            <p:nvPr/>
          </p:nvGrpSpPr>
          <p:grpSpPr>
            <a:xfrm>
              <a:off x="4737631" y="1741130"/>
              <a:ext cx="2664296" cy="2600706"/>
              <a:chOff x="5767063" y="901202"/>
              <a:chExt cx="1957475" cy="2204495"/>
            </a:xfrm>
          </p:grpSpPr>
          <p:pic>
            <p:nvPicPr>
              <p:cNvPr id="61" name="图片 7" descr="7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7063" y="901202"/>
                <a:ext cx="1957475" cy="2204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矩形 61"/>
              <p:cNvSpPr/>
              <p:nvPr/>
            </p:nvSpPr>
            <p:spPr>
              <a:xfrm>
                <a:off x="6284831" y="1172308"/>
                <a:ext cx="857481" cy="17986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5687677" y="2069213"/>
              <a:ext cx="441146" cy="667924"/>
              <a:chOff x="3624823" y="1244649"/>
              <a:chExt cx="421532" cy="667924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3624823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7" name="文本框 66"/>
            <p:cNvSpPr txBox="1"/>
            <p:nvPr/>
          </p:nvSpPr>
          <p:spPr>
            <a:xfrm>
              <a:off x="6020585" y="2172342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×24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492753" y="2733922"/>
            <a:ext cx="1117986" cy="667924"/>
            <a:chOff x="3692553" y="1584266"/>
            <a:chExt cx="1117986" cy="667924"/>
          </a:xfrm>
        </p:grpSpPr>
        <p:grpSp>
          <p:nvGrpSpPr>
            <p:cNvPr id="69" name="组合 68"/>
            <p:cNvGrpSpPr/>
            <p:nvPr/>
          </p:nvGrpSpPr>
          <p:grpSpPr>
            <a:xfrm>
              <a:off x="3973634" y="1584266"/>
              <a:ext cx="836905" cy="667924"/>
              <a:chOff x="3690608" y="1244649"/>
              <a:chExt cx="799700" cy="667924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3701155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3×24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827770" y="1512463"/>
                <a:ext cx="4437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3692553" y="1707758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498507" y="3416205"/>
            <a:ext cx="656880" cy="667924"/>
            <a:chOff x="3698307" y="2266549"/>
            <a:chExt cx="656880" cy="667924"/>
          </a:xfrm>
        </p:grpSpPr>
        <p:grpSp>
          <p:nvGrpSpPr>
            <p:cNvPr id="75" name="组合 74"/>
            <p:cNvGrpSpPr/>
            <p:nvPr/>
          </p:nvGrpSpPr>
          <p:grpSpPr>
            <a:xfrm>
              <a:off x="3995936" y="2266549"/>
              <a:ext cx="359251" cy="667924"/>
              <a:chOff x="3668059" y="1244649"/>
              <a:chExt cx="343279" cy="667924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3683256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3668059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6" name="文本框 75"/>
            <p:cNvSpPr txBox="1"/>
            <p:nvPr/>
          </p:nvSpPr>
          <p:spPr>
            <a:xfrm>
              <a:off x="3698307" y="2407687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>
          <a:xfrm>
            <a:off x="6021313" y="3148703"/>
            <a:ext cx="231578" cy="13893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6275151" y="2898864"/>
            <a:ext cx="222638" cy="1095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1"/>
          <p:cNvSpPr txBox="1"/>
          <p:nvPr/>
        </p:nvSpPr>
        <p:spPr>
          <a:xfrm>
            <a:off x="6408461" y="2572452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207849" y="3104893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云形标注 5"/>
          <p:cNvSpPr>
            <a:spLocks noChangeArrowheads="1"/>
          </p:cNvSpPr>
          <p:nvPr/>
        </p:nvSpPr>
        <p:spPr bwMode="auto">
          <a:xfrm>
            <a:off x="3275856" y="1491630"/>
            <a:ext cx="1945685" cy="502113"/>
          </a:xfrm>
          <a:prstGeom prst="cloudCallout">
            <a:avLst>
              <a:gd name="adj1" fmla="val -54858"/>
              <a:gd name="adj2" fmla="val 80126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分步约分的。</a:t>
            </a:r>
          </a:p>
        </p:txBody>
      </p:sp>
      <p:sp>
        <p:nvSpPr>
          <p:cNvPr id="41" name="云形标注 5"/>
          <p:cNvSpPr>
            <a:spLocks noChangeArrowheads="1"/>
          </p:cNvSpPr>
          <p:nvPr/>
        </p:nvSpPr>
        <p:spPr bwMode="auto">
          <a:xfrm>
            <a:off x="6974262" y="2733922"/>
            <a:ext cx="1990352" cy="1223532"/>
          </a:xfrm>
          <a:prstGeom prst="cloudCallout">
            <a:avLst>
              <a:gd name="adj1" fmla="val -63954"/>
              <a:gd name="adj2" fmla="val 37581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直接约去分母和整数的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最大公因数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39552" y="320954"/>
            <a:ext cx="835292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一个正方体的底面积是  平方米，它的表面积是多少平方米？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754487" y="267494"/>
            <a:ext cx="520911" cy="721384"/>
            <a:chOff x="3689648" y="1244649"/>
            <a:chExt cx="340002" cy="667924"/>
          </a:xfrm>
        </p:grpSpPr>
        <p:sp>
          <p:nvSpPr>
            <p:cNvPr id="17" name="文本框 16"/>
            <p:cNvSpPr txBox="1"/>
            <p:nvPr/>
          </p:nvSpPr>
          <p:spPr>
            <a:xfrm>
              <a:off x="3701154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89648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3693330" y="1584922"/>
              <a:ext cx="19988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405242" y="1923678"/>
            <a:ext cx="3816421" cy="932551"/>
            <a:chOff x="2770744" y="2181797"/>
            <a:chExt cx="3816421" cy="932551"/>
          </a:xfrm>
        </p:grpSpPr>
        <p:grpSp>
          <p:nvGrpSpPr>
            <p:cNvPr id="20" name="组合 19"/>
            <p:cNvGrpSpPr/>
            <p:nvPr/>
          </p:nvGrpSpPr>
          <p:grpSpPr>
            <a:xfrm>
              <a:off x="2770744" y="2354634"/>
              <a:ext cx="350195" cy="667924"/>
              <a:chOff x="3679435" y="1244649"/>
              <a:chExt cx="334625" cy="667924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679435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文本框 23"/>
            <p:cNvSpPr txBox="1"/>
            <p:nvPr/>
          </p:nvSpPr>
          <p:spPr>
            <a:xfrm>
              <a:off x="3046498" y="2457763"/>
              <a:ext cx="13005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×6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887806" y="2343267"/>
              <a:ext cx="834294" cy="667924"/>
              <a:chOff x="3690608" y="1244649"/>
              <a:chExt cx="797205" cy="667924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4×6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4962493" y="2323856"/>
              <a:ext cx="362803" cy="667924"/>
              <a:chOff x="3664665" y="1244649"/>
              <a:chExt cx="346673" cy="66792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3664665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668059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32"/>
            <p:cNvSpPr txBox="1"/>
            <p:nvPr/>
          </p:nvSpPr>
          <p:spPr>
            <a:xfrm>
              <a:off x="3606725" y="246675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668415" y="246499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4144810" y="2722861"/>
              <a:ext cx="231578" cy="138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351632" y="2508209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4522433" y="2181797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321821" y="2714238"/>
              <a:ext cx="3437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57135" y="2465713"/>
              <a:ext cx="13300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平方米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67744" y="3098236"/>
            <a:ext cx="3953919" cy="667924"/>
            <a:chOff x="2633246" y="3356355"/>
            <a:chExt cx="3953919" cy="667924"/>
          </a:xfrm>
        </p:grpSpPr>
        <p:sp>
          <p:nvSpPr>
            <p:cNvPr id="9" name="矩形 8"/>
            <p:cNvSpPr/>
            <p:nvPr/>
          </p:nvSpPr>
          <p:spPr>
            <a:xfrm>
              <a:off x="2633246" y="3512071"/>
              <a:ext cx="3953919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答：它的表面积是    平方米。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4888900" y="3356355"/>
              <a:ext cx="330224" cy="667924"/>
              <a:chOff x="3664665" y="1244649"/>
              <a:chExt cx="346673" cy="667924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3664665" y="1244649"/>
                <a:ext cx="3284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366805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39552" y="349116"/>
            <a:ext cx="8120063" cy="109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一个漏水的水龙头每时漏水   桶，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时漏水多少桶？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时呢？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时呢？</a:t>
            </a:r>
          </a:p>
        </p:txBody>
      </p:sp>
      <p:pic>
        <p:nvPicPr>
          <p:cNvPr id="14" name="图片 5" descr="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11206"/>
            <a:ext cx="2503487" cy="933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4869692" y="195486"/>
            <a:ext cx="546945" cy="935050"/>
            <a:chOff x="3628370" y="1100633"/>
            <a:chExt cx="574195" cy="935050"/>
          </a:xfrm>
        </p:grpSpPr>
        <p:sp>
          <p:nvSpPr>
            <p:cNvPr id="17" name="文本框 16"/>
            <p:cNvSpPr txBox="1"/>
            <p:nvPr/>
          </p:nvSpPr>
          <p:spPr>
            <a:xfrm>
              <a:off x="3701154" y="1100633"/>
              <a:ext cx="3840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628370" y="1512463"/>
              <a:ext cx="5741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858507" y="1059582"/>
            <a:ext cx="3096338" cy="987980"/>
            <a:chOff x="3918809" y="1442017"/>
            <a:chExt cx="3096338" cy="987980"/>
          </a:xfrm>
        </p:grpSpPr>
        <p:grpSp>
          <p:nvGrpSpPr>
            <p:cNvPr id="20" name="组合 19"/>
            <p:cNvGrpSpPr/>
            <p:nvPr/>
          </p:nvGrpSpPr>
          <p:grpSpPr>
            <a:xfrm>
              <a:off x="3918809" y="1660555"/>
              <a:ext cx="441146" cy="667924"/>
              <a:chOff x="3628370" y="1244649"/>
              <a:chExt cx="463125" cy="667924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628370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文本框 23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×5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011394" y="1649188"/>
              <a:ext cx="759371" cy="667924"/>
              <a:chOff x="3690608" y="1244649"/>
              <a:chExt cx="797205" cy="667924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1×5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78707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6043740" y="1629777"/>
              <a:ext cx="330222" cy="667924"/>
              <a:chOff x="3664665" y="1244649"/>
              <a:chExt cx="346673" cy="667924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3664665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3668059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32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5174020" y="2046465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5448938" y="1799689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5466579" y="1442017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457857" y="2029887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17520" y="177163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桶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63160" y="1987631"/>
            <a:ext cx="3096338" cy="987980"/>
            <a:chOff x="3923462" y="2370066"/>
            <a:chExt cx="3096338" cy="987980"/>
          </a:xfrm>
        </p:grpSpPr>
        <p:grpSp>
          <p:nvGrpSpPr>
            <p:cNvPr id="43" name="组合 42"/>
            <p:cNvGrpSpPr/>
            <p:nvPr/>
          </p:nvGrpSpPr>
          <p:grpSpPr>
            <a:xfrm>
              <a:off x="3923462" y="2588604"/>
              <a:ext cx="441146" cy="667924"/>
              <a:chOff x="3628370" y="1244649"/>
              <a:chExt cx="463125" cy="667924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3628370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/>
            <p:cNvSpPr txBox="1"/>
            <p:nvPr/>
          </p:nvSpPr>
          <p:spPr>
            <a:xfrm>
              <a:off x="4216613" y="2691733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×10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5016045" y="2577237"/>
              <a:ext cx="835913" cy="667924"/>
              <a:chOff x="3690608" y="1244649"/>
              <a:chExt cx="877561" cy="66792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701155" y="1244649"/>
                <a:ext cx="8670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1×10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78707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5"/>
            <p:cNvSpPr txBox="1"/>
            <p:nvPr/>
          </p:nvSpPr>
          <p:spPr>
            <a:xfrm>
              <a:off x="6048805" y="2712507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781912" y="2700729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751142" y="2698964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5178673" y="2974514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/>
            <p:cNvSpPr txBox="1"/>
            <p:nvPr/>
          </p:nvSpPr>
          <p:spPr>
            <a:xfrm>
              <a:off x="5627244" y="2370066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5462510" y="29579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6322173" y="269968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桶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>
              <a:off x="5457857" y="2679098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3879411" y="2934736"/>
            <a:ext cx="3096338" cy="987980"/>
            <a:chOff x="3939713" y="3317171"/>
            <a:chExt cx="3096338" cy="987980"/>
          </a:xfrm>
        </p:grpSpPr>
        <p:grpSp>
          <p:nvGrpSpPr>
            <p:cNvPr id="66" name="组合 65"/>
            <p:cNvGrpSpPr/>
            <p:nvPr/>
          </p:nvGrpSpPr>
          <p:grpSpPr>
            <a:xfrm>
              <a:off x="3939713" y="3535709"/>
              <a:ext cx="441146" cy="667924"/>
              <a:chOff x="3628370" y="1244649"/>
              <a:chExt cx="463125" cy="667924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3628370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4232864" y="3638838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×24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5032296" y="3524342"/>
              <a:ext cx="835913" cy="667924"/>
              <a:chOff x="3690608" y="1244649"/>
              <a:chExt cx="877561" cy="667924"/>
            </a:xfrm>
          </p:grpSpPr>
          <p:sp>
            <p:nvSpPr>
              <p:cNvPr id="72" name="文本框 71"/>
              <p:cNvSpPr txBox="1"/>
              <p:nvPr/>
            </p:nvSpPr>
            <p:spPr>
              <a:xfrm>
                <a:off x="3701155" y="1244649"/>
                <a:ext cx="8670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1×24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378707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6006276" y="3504931"/>
              <a:ext cx="441146" cy="667924"/>
              <a:chOff x="3603387" y="1244649"/>
              <a:chExt cx="463123" cy="667924"/>
            </a:xfrm>
          </p:grpSpPr>
          <p:sp>
            <p:nvSpPr>
              <p:cNvPr id="76" name="文本框 75"/>
              <p:cNvSpPr txBox="1"/>
              <p:nvPr/>
            </p:nvSpPr>
            <p:spPr>
              <a:xfrm>
                <a:off x="3603387" y="1244649"/>
                <a:ext cx="4631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366805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9" name="文本框 78"/>
            <p:cNvSpPr txBox="1"/>
            <p:nvPr/>
          </p:nvSpPr>
          <p:spPr>
            <a:xfrm>
              <a:off x="4783527" y="3647834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5767393" y="3646069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5194924" y="3921619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文本框 82"/>
            <p:cNvSpPr txBox="1"/>
            <p:nvPr/>
          </p:nvSpPr>
          <p:spPr>
            <a:xfrm>
              <a:off x="5627244" y="3317171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5478761" y="390504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6338424" y="3646788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桶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504267" y="3656568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812173" y="3861487"/>
            <a:ext cx="7212409" cy="678713"/>
            <a:chOff x="1585455" y="4243922"/>
            <a:chExt cx="7212409" cy="678713"/>
          </a:xfrm>
        </p:grpSpPr>
        <p:sp>
          <p:nvSpPr>
            <p:cNvPr id="9" name="矩形 8"/>
            <p:cNvSpPr/>
            <p:nvPr/>
          </p:nvSpPr>
          <p:spPr>
            <a:xfrm>
              <a:off x="1585455" y="4348853"/>
              <a:ext cx="7212409" cy="4756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时漏水   桶，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时漏水  桶，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时漏水   桶。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3100063" y="4243922"/>
              <a:ext cx="330222" cy="667924"/>
              <a:chOff x="3664665" y="1244649"/>
              <a:chExt cx="346673" cy="667924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3664665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3668059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2" name="文本框 91"/>
            <p:cNvSpPr txBox="1"/>
            <p:nvPr/>
          </p:nvSpPr>
          <p:spPr>
            <a:xfrm>
              <a:off x="4971324" y="4372274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6735877" y="4254711"/>
              <a:ext cx="441146" cy="667924"/>
              <a:chOff x="3603387" y="1244649"/>
              <a:chExt cx="463123" cy="667924"/>
            </a:xfrm>
          </p:grpSpPr>
          <p:sp>
            <p:nvSpPr>
              <p:cNvPr id="94" name="文本框 93"/>
              <p:cNvSpPr txBox="1"/>
              <p:nvPr/>
            </p:nvSpPr>
            <p:spPr>
              <a:xfrm>
                <a:off x="3603387" y="1244649"/>
                <a:ext cx="46312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366805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16" y="2419709"/>
            <a:ext cx="2057202" cy="146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9"/>
          <p:cNvSpPr txBox="1">
            <a:spLocks noChangeArrowheads="1"/>
          </p:cNvSpPr>
          <p:nvPr/>
        </p:nvSpPr>
        <p:spPr bwMode="auto">
          <a:xfrm>
            <a:off x="467544" y="267494"/>
            <a:ext cx="783268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爸爸和乐乐都感冒了妈妈要给他们买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天的药。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⑴爸爸和乐乐一天分别要吃多少袋？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⑵妈妈总共需要买多少袋药？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351036" y="2300921"/>
            <a:ext cx="1950319" cy="698702"/>
            <a:chOff x="3980665" y="1629777"/>
            <a:chExt cx="1950319" cy="698702"/>
          </a:xfrm>
        </p:grpSpPr>
        <p:grpSp>
          <p:nvGrpSpPr>
            <p:cNvPr id="49" name="组合 48"/>
            <p:cNvGrpSpPr/>
            <p:nvPr/>
          </p:nvGrpSpPr>
          <p:grpSpPr>
            <a:xfrm>
              <a:off x="3980665" y="1660555"/>
              <a:ext cx="320357" cy="667924"/>
              <a:chOff x="3693330" y="1244649"/>
              <a:chExt cx="336320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696938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959579" y="1629777"/>
              <a:ext cx="330222" cy="667924"/>
              <a:chOff x="2526495" y="1244649"/>
              <a:chExt cx="346673" cy="667924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2526495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2529889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>
                <a:off x="255243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233357" y="177163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袋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041708" y="2110926"/>
            <a:ext cx="2791554" cy="955322"/>
            <a:chOff x="3962337" y="1474675"/>
            <a:chExt cx="2791554" cy="955322"/>
          </a:xfrm>
        </p:grpSpPr>
        <p:grpSp>
          <p:nvGrpSpPr>
            <p:cNvPr id="82" name="组合 81"/>
            <p:cNvGrpSpPr/>
            <p:nvPr/>
          </p:nvGrpSpPr>
          <p:grpSpPr>
            <a:xfrm>
              <a:off x="3962337" y="1660555"/>
              <a:ext cx="338692" cy="667924"/>
              <a:chOff x="3674082" y="1244649"/>
              <a:chExt cx="355568" cy="667924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67408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5" name="直接连接符 104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3" name="文本框 82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×3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5011394" y="1649188"/>
              <a:ext cx="759371" cy="667924"/>
              <a:chOff x="3690608" y="1244649"/>
              <a:chExt cx="797205" cy="667924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1×3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3878501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7" name="文本框 96"/>
            <p:cNvSpPr txBox="1"/>
            <p:nvPr/>
          </p:nvSpPr>
          <p:spPr>
            <a:xfrm>
              <a:off x="5934885" y="1760771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5174020" y="2027751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5448938" y="181353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文本框 89"/>
            <p:cNvSpPr txBox="1"/>
            <p:nvPr/>
          </p:nvSpPr>
          <p:spPr>
            <a:xfrm>
              <a:off x="5508308" y="1474675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5457857" y="202988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6056264" y="177163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袋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13350" y="2968820"/>
            <a:ext cx="1988005" cy="675899"/>
            <a:chOff x="3313350" y="2988672"/>
            <a:chExt cx="1988005" cy="675899"/>
          </a:xfrm>
        </p:grpSpPr>
        <p:grpSp>
          <p:nvGrpSpPr>
            <p:cNvPr id="106" name="组合 105"/>
            <p:cNvGrpSpPr/>
            <p:nvPr/>
          </p:nvGrpSpPr>
          <p:grpSpPr>
            <a:xfrm>
              <a:off x="3313350" y="2996647"/>
              <a:ext cx="1988005" cy="667924"/>
              <a:chOff x="3962338" y="1660555"/>
              <a:chExt cx="1988005" cy="667924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3962338" y="1660555"/>
                <a:ext cx="338693" cy="667924"/>
                <a:chOff x="3674082" y="1244649"/>
                <a:chExt cx="355569" cy="667924"/>
              </a:xfrm>
            </p:grpSpPr>
            <p:sp>
              <p:nvSpPr>
                <p:cNvPr id="125" name="文本框 124"/>
                <p:cNvSpPr txBox="1"/>
                <p:nvPr/>
              </p:nvSpPr>
              <p:spPr>
                <a:xfrm>
                  <a:off x="3701154" y="1244649"/>
                  <a:ext cx="32849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26" name="文本框 125"/>
                <p:cNvSpPr txBox="1"/>
                <p:nvPr/>
              </p:nvSpPr>
              <p:spPr>
                <a:xfrm>
                  <a:off x="3674082" y="1512463"/>
                  <a:ext cx="32849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27" name="直接连接符 126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文本框 107"/>
              <p:cNvSpPr txBox="1"/>
              <p:nvPr/>
            </p:nvSpPr>
            <p:spPr>
              <a:xfrm>
                <a:off x="4283878" y="1763684"/>
                <a:ext cx="11837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+ 1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4684799" y="1772680"/>
                <a:ext cx="2980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5252716" y="1810277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(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袋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350845" y="2988672"/>
              <a:ext cx="320359" cy="667924"/>
              <a:chOff x="6507766" y="2745375"/>
              <a:chExt cx="320359" cy="667924"/>
            </a:xfrm>
          </p:grpSpPr>
          <p:sp>
            <p:nvSpPr>
              <p:cNvPr id="128" name="文本框 127"/>
              <p:cNvSpPr txBox="1"/>
              <p:nvPr/>
            </p:nvSpPr>
            <p:spPr>
              <a:xfrm>
                <a:off x="6515219" y="2745375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6511203" y="3013189"/>
                <a:ext cx="3129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>
                <a:off x="6507766" y="3085648"/>
                <a:ext cx="30550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5"/>
          <p:cNvSpPr txBox="1"/>
          <p:nvPr/>
        </p:nvSpPr>
        <p:spPr>
          <a:xfrm>
            <a:off x="2627784" y="241769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爸爸：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5329458" y="242770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乐乐：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003124" y="2970717"/>
            <a:ext cx="2943959" cy="679291"/>
            <a:chOff x="6003124" y="2990569"/>
            <a:chExt cx="2943959" cy="679291"/>
          </a:xfrm>
        </p:grpSpPr>
        <p:grpSp>
          <p:nvGrpSpPr>
            <p:cNvPr id="132" name="组合 131"/>
            <p:cNvGrpSpPr/>
            <p:nvPr/>
          </p:nvGrpSpPr>
          <p:grpSpPr>
            <a:xfrm>
              <a:off x="6003124" y="2990569"/>
              <a:ext cx="2943959" cy="679291"/>
              <a:chOff x="3962338" y="1649188"/>
              <a:chExt cx="2943959" cy="679291"/>
            </a:xfrm>
          </p:grpSpPr>
          <p:grpSp>
            <p:nvGrpSpPr>
              <p:cNvPr id="133" name="组合 132"/>
              <p:cNvGrpSpPr/>
              <p:nvPr/>
            </p:nvGrpSpPr>
            <p:grpSpPr>
              <a:xfrm>
                <a:off x="3962338" y="1660555"/>
                <a:ext cx="338693" cy="667924"/>
                <a:chOff x="3674082" y="1244649"/>
                <a:chExt cx="355569" cy="667924"/>
              </a:xfrm>
            </p:grpSpPr>
            <p:sp>
              <p:nvSpPr>
                <p:cNvPr id="147" name="文本框 146"/>
                <p:cNvSpPr txBox="1"/>
                <p:nvPr/>
              </p:nvSpPr>
              <p:spPr>
                <a:xfrm>
                  <a:off x="3701154" y="1244649"/>
                  <a:ext cx="32849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48" name="文本框 147"/>
                <p:cNvSpPr txBox="1"/>
                <p:nvPr/>
              </p:nvSpPr>
              <p:spPr>
                <a:xfrm>
                  <a:off x="3674082" y="1512463"/>
                  <a:ext cx="32849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49" name="直接连接符 148"/>
                <p:cNvCxnSpPr/>
                <p:nvPr/>
              </p:nvCxnSpPr>
              <p:spPr>
                <a:xfrm>
                  <a:off x="3693330" y="1584922"/>
                  <a:ext cx="3207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4" name="文本框 133"/>
              <p:cNvSpPr txBox="1"/>
              <p:nvPr/>
            </p:nvSpPr>
            <p:spPr>
              <a:xfrm>
                <a:off x="4211960" y="1763684"/>
                <a:ext cx="11837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35" name="组合 134"/>
              <p:cNvGrpSpPr/>
              <p:nvPr/>
            </p:nvGrpSpPr>
            <p:grpSpPr>
              <a:xfrm>
                <a:off x="5011394" y="1649188"/>
                <a:ext cx="759371" cy="667924"/>
                <a:chOff x="3690608" y="1244649"/>
                <a:chExt cx="797205" cy="667924"/>
              </a:xfrm>
            </p:grpSpPr>
            <p:sp>
              <p:nvSpPr>
                <p:cNvPr id="144" name="文本框 143"/>
                <p:cNvSpPr txBox="1"/>
                <p:nvPr/>
              </p:nvSpPr>
              <p:spPr>
                <a:xfrm>
                  <a:off x="3701155" y="1244649"/>
                  <a:ext cx="73238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5×3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45" name="文本框 144"/>
                <p:cNvSpPr txBox="1"/>
                <p:nvPr/>
              </p:nvSpPr>
              <p:spPr>
                <a:xfrm>
                  <a:off x="3878501" y="1512463"/>
                  <a:ext cx="32849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2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146" name="直接连接符 145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文本框 136"/>
              <p:cNvSpPr txBox="1"/>
              <p:nvPr/>
            </p:nvSpPr>
            <p:spPr>
              <a:xfrm>
                <a:off x="4684799" y="1772680"/>
                <a:ext cx="2980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8" name="文本框 137"/>
              <p:cNvSpPr txBox="1"/>
              <p:nvPr/>
            </p:nvSpPr>
            <p:spPr>
              <a:xfrm>
                <a:off x="5746489" y="1770915"/>
                <a:ext cx="2980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3" name="文本框 142"/>
              <p:cNvSpPr txBox="1"/>
              <p:nvPr/>
            </p:nvSpPr>
            <p:spPr>
              <a:xfrm>
                <a:off x="6208670" y="1771634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(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袋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0" name="组合 149"/>
            <p:cNvGrpSpPr/>
            <p:nvPr/>
          </p:nvGrpSpPr>
          <p:grpSpPr>
            <a:xfrm>
              <a:off x="7973423" y="2995494"/>
              <a:ext cx="441146" cy="667924"/>
              <a:chOff x="6449903" y="2745375"/>
              <a:chExt cx="441146" cy="667924"/>
            </a:xfrm>
          </p:grpSpPr>
          <p:sp>
            <p:nvSpPr>
              <p:cNvPr id="151" name="文本框 150"/>
              <p:cNvSpPr txBox="1"/>
              <p:nvPr/>
            </p:nvSpPr>
            <p:spPr>
              <a:xfrm>
                <a:off x="6449903" y="274537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2" name="文本框 151"/>
              <p:cNvSpPr txBox="1"/>
              <p:nvPr/>
            </p:nvSpPr>
            <p:spPr>
              <a:xfrm>
                <a:off x="6511203" y="3013189"/>
                <a:ext cx="3129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3" name="直接连接符 152"/>
              <p:cNvCxnSpPr/>
              <p:nvPr/>
            </p:nvCxnSpPr>
            <p:spPr>
              <a:xfrm>
                <a:off x="6507766" y="3085648"/>
                <a:ext cx="30550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2647303" y="3632970"/>
            <a:ext cx="5544616" cy="1171028"/>
            <a:chOff x="2647303" y="3652822"/>
            <a:chExt cx="5544616" cy="1171028"/>
          </a:xfrm>
        </p:grpSpPr>
        <p:sp>
          <p:nvSpPr>
            <p:cNvPr id="154" name="TextBox 9"/>
            <p:cNvSpPr txBox="1">
              <a:spLocks noChangeArrowheads="1"/>
            </p:cNvSpPr>
            <p:nvPr/>
          </p:nvSpPr>
          <p:spPr bwMode="auto">
            <a:xfrm>
              <a:off x="2647303" y="3725083"/>
              <a:ext cx="554461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答：爸爸一天要吃   袋，乐乐一天要吃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袋。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妈妈总共需要买    袋药。</a:t>
              </a:r>
            </a:p>
          </p:txBody>
        </p:sp>
        <p:grpSp>
          <p:nvGrpSpPr>
            <p:cNvPr id="155" name="组合 154"/>
            <p:cNvGrpSpPr/>
            <p:nvPr/>
          </p:nvGrpSpPr>
          <p:grpSpPr>
            <a:xfrm>
              <a:off x="5080782" y="4155926"/>
              <a:ext cx="441146" cy="667924"/>
              <a:chOff x="6449903" y="2745375"/>
              <a:chExt cx="441146" cy="667924"/>
            </a:xfrm>
          </p:grpSpPr>
          <p:sp>
            <p:nvSpPr>
              <p:cNvPr id="156" name="文本框 155"/>
              <p:cNvSpPr txBox="1"/>
              <p:nvPr/>
            </p:nvSpPr>
            <p:spPr>
              <a:xfrm>
                <a:off x="6449903" y="274537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7" name="文本框 156"/>
              <p:cNvSpPr txBox="1"/>
              <p:nvPr/>
            </p:nvSpPr>
            <p:spPr>
              <a:xfrm>
                <a:off x="6511203" y="3013189"/>
                <a:ext cx="3129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8" name="直接连接符 157"/>
              <p:cNvCxnSpPr/>
              <p:nvPr/>
            </p:nvCxnSpPr>
            <p:spPr>
              <a:xfrm>
                <a:off x="6507766" y="3085648"/>
                <a:ext cx="30550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组合 158"/>
            <p:cNvGrpSpPr/>
            <p:nvPr/>
          </p:nvGrpSpPr>
          <p:grpSpPr>
            <a:xfrm>
              <a:off x="4785164" y="3652822"/>
              <a:ext cx="330661" cy="667924"/>
              <a:chOff x="6493447" y="2745375"/>
              <a:chExt cx="330661" cy="667924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6493447" y="2745375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1" name="文本框 160"/>
              <p:cNvSpPr txBox="1"/>
              <p:nvPr/>
            </p:nvSpPr>
            <p:spPr>
              <a:xfrm>
                <a:off x="6511203" y="3013189"/>
                <a:ext cx="3129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2" name="直接连接符 161"/>
              <p:cNvCxnSpPr/>
              <p:nvPr/>
            </p:nvCxnSpPr>
            <p:spPr>
              <a:xfrm>
                <a:off x="6507766" y="3085648"/>
                <a:ext cx="30550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55526"/>
            <a:ext cx="592972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416139" y="357200"/>
            <a:ext cx="192081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百米赛跑。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257701" y="2571750"/>
            <a:ext cx="2788484" cy="955322"/>
            <a:chOff x="3962338" y="1474675"/>
            <a:chExt cx="2788484" cy="955322"/>
          </a:xfrm>
        </p:grpSpPr>
        <p:grpSp>
          <p:nvGrpSpPr>
            <p:cNvPr id="49" name="组合 48"/>
            <p:cNvGrpSpPr/>
            <p:nvPr/>
          </p:nvGrpSpPr>
          <p:grpSpPr>
            <a:xfrm>
              <a:off x="3962338" y="1660555"/>
              <a:ext cx="323842" cy="667924"/>
              <a:chOff x="3674082" y="1244649"/>
              <a:chExt cx="339978" cy="667924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3678297" y="1244649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3674082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文本框 49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×5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5011394" y="1649188"/>
              <a:ext cx="759371" cy="667924"/>
              <a:chOff x="3690608" y="1244649"/>
              <a:chExt cx="797205" cy="667924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4×5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3878501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/>
            <p:cNvSpPr txBox="1"/>
            <p:nvPr/>
          </p:nvSpPr>
          <p:spPr>
            <a:xfrm>
              <a:off x="5934885" y="1760771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5174020" y="2027751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5454028" y="181353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5508308" y="1474675"/>
              <a:ext cx="31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457857" y="202988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924955" y="1781059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760737" y="2571750"/>
            <a:ext cx="2916724" cy="955322"/>
            <a:chOff x="3962338" y="1474675"/>
            <a:chExt cx="2916724" cy="955322"/>
          </a:xfrm>
        </p:grpSpPr>
        <p:grpSp>
          <p:nvGrpSpPr>
            <p:cNvPr id="67" name="组合 66"/>
            <p:cNvGrpSpPr/>
            <p:nvPr/>
          </p:nvGrpSpPr>
          <p:grpSpPr>
            <a:xfrm>
              <a:off x="3962338" y="1660555"/>
              <a:ext cx="323842" cy="667924"/>
              <a:chOff x="3674082" y="1244649"/>
              <a:chExt cx="339978" cy="667924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3678297" y="1244649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3674082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8" name="文本框 67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×60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011392" y="1649188"/>
              <a:ext cx="835913" cy="667924"/>
              <a:chOff x="3690608" y="1244649"/>
              <a:chExt cx="877561" cy="667924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3701155" y="1244649"/>
                <a:ext cx="8670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4×60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878501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5934885" y="1760771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766136" y="1772680"/>
              <a:ext cx="3168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5174020" y="2027751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486686" y="1813537"/>
              <a:ext cx="222638" cy="109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文本框 74"/>
            <p:cNvSpPr txBox="1"/>
            <p:nvPr/>
          </p:nvSpPr>
          <p:spPr>
            <a:xfrm>
              <a:off x="5508308" y="147467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457857" y="202988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924955" y="1781059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48(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864025" y="3363838"/>
            <a:ext cx="3124742" cy="951804"/>
            <a:chOff x="3897088" y="1478193"/>
            <a:chExt cx="3124742" cy="951804"/>
          </a:xfrm>
        </p:grpSpPr>
        <p:grpSp>
          <p:nvGrpSpPr>
            <p:cNvPr id="85" name="组合 84"/>
            <p:cNvGrpSpPr/>
            <p:nvPr/>
          </p:nvGrpSpPr>
          <p:grpSpPr>
            <a:xfrm>
              <a:off x="3897088" y="1660555"/>
              <a:ext cx="323845" cy="667924"/>
              <a:chOff x="3605514" y="1244649"/>
              <a:chExt cx="339975" cy="667924"/>
            </a:xfrm>
          </p:grpSpPr>
          <p:sp>
            <p:nvSpPr>
              <p:cNvPr id="103" name="文本框 102"/>
              <p:cNvSpPr txBox="1"/>
              <p:nvPr/>
            </p:nvSpPr>
            <p:spPr>
              <a:xfrm>
                <a:off x="3609729" y="1244649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605514" y="1512463"/>
                <a:ext cx="3284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5" name="直接连接符 104"/>
              <p:cNvCxnSpPr/>
              <p:nvPr/>
            </p:nvCxnSpPr>
            <p:spPr>
              <a:xfrm>
                <a:off x="3624759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文本框 85"/>
            <p:cNvSpPr txBox="1"/>
            <p:nvPr/>
          </p:nvSpPr>
          <p:spPr>
            <a:xfrm>
              <a:off x="410310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×120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5011393" y="1649188"/>
              <a:ext cx="964154" cy="667924"/>
              <a:chOff x="3690608" y="1244649"/>
              <a:chExt cx="1012191" cy="667924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3701155" y="1244649"/>
                <a:ext cx="10016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4×120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3878501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2" name="直接连接符 101"/>
              <p:cNvCxnSpPr/>
              <p:nvPr/>
            </p:nvCxnSpPr>
            <p:spPr>
              <a:xfrm>
                <a:off x="3690608" y="1593793"/>
                <a:ext cx="96950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8" name="文本框 87"/>
            <p:cNvSpPr txBox="1"/>
            <p:nvPr/>
          </p:nvSpPr>
          <p:spPr>
            <a:xfrm>
              <a:off x="5934885" y="1760771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766136" y="1772680"/>
              <a:ext cx="3168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5892336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5174020" y="2027751"/>
              <a:ext cx="337273" cy="1659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5519624" y="1803527"/>
              <a:ext cx="372712" cy="1130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文本框 96"/>
            <p:cNvSpPr txBox="1"/>
            <p:nvPr/>
          </p:nvSpPr>
          <p:spPr>
            <a:xfrm>
              <a:off x="5745408" y="147819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5457857" y="202988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6067723" y="1781059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96(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6" name="TextBox 9"/>
          <p:cNvSpPr txBox="1">
            <a:spLocks noChangeArrowheads="1"/>
          </p:cNvSpPr>
          <p:nvPr/>
        </p:nvSpPr>
        <p:spPr bwMode="auto">
          <a:xfrm>
            <a:off x="611560" y="4083918"/>
            <a:ext cx="804825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9:05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时爬了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10:00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时爬了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11:00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时爬了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70974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在圆圈里填上“</a:t>
            </a:r>
            <a:r>
              <a:rPr lang="en-US" altLang="zh-CN" sz="3200" b="1" dirty="0"/>
              <a:t>&gt;</a:t>
            </a:r>
            <a:r>
              <a:rPr lang="zh-CN" altLang="en-US" sz="3200" b="1" dirty="0"/>
              <a:t>”“</a:t>
            </a:r>
            <a:r>
              <a:rPr lang="en-US" altLang="zh-CN" sz="3200" b="1" dirty="0"/>
              <a:t>&lt;</a:t>
            </a:r>
            <a:r>
              <a:rPr lang="zh-CN" altLang="en-US" sz="3200" b="1" dirty="0"/>
              <a:t>”或“</a:t>
            </a:r>
            <a:r>
              <a:rPr lang="en-US" altLang="zh-CN" sz="3200" b="1" dirty="0"/>
              <a:t>=</a:t>
            </a:r>
            <a:r>
              <a:rPr lang="zh-CN" altLang="en-US" sz="3200" b="1" dirty="0"/>
              <a:t>”。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519216" y="1210188"/>
            <a:ext cx="337479" cy="667924"/>
            <a:chOff x="3688863" y="1244649"/>
            <a:chExt cx="322475" cy="667924"/>
          </a:xfrm>
        </p:grpSpPr>
        <p:sp>
          <p:nvSpPr>
            <p:cNvPr id="54" name="文本框 53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文本框 58"/>
          <p:cNvSpPr txBox="1"/>
          <p:nvPr/>
        </p:nvSpPr>
        <p:spPr>
          <a:xfrm>
            <a:off x="1796178" y="1344095"/>
            <a:ext cx="71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流程图: 联系 2"/>
          <p:cNvSpPr/>
          <p:nvPr/>
        </p:nvSpPr>
        <p:spPr>
          <a:xfrm>
            <a:off x="2346369" y="1406195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8" name="组合 77"/>
          <p:cNvGrpSpPr/>
          <p:nvPr/>
        </p:nvGrpSpPr>
        <p:grpSpPr>
          <a:xfrm>
            <a:off x="2777690" y="1203598"/>
            <a:ext cx="337479" cy="667924"/>
            <a:chOff x="3688863" y="1244649"/>
            <a:chExt cx="322475" cy="667924"/>
          </a:xfrm>
        </p:grpSpPr>
        <p:sp>
          <p:nvSpPr>
            <p:cNvPr id="79" name="文本框 7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1874307" y="2254246"/>
            <a:ext cx="337479" cy="667924"/>
            <a:chOff x="3688863" y="1244649"/>
            <a:chExt cx="322475" cy="667924"/>
          </a:xfrm>
        </p:grpSpPr>
        <p:sp>
          <p:nvSpPr>
            <p:cNvPr id="93" name="文本框 92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9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6" name="文本框 95"/>
          <p:cNvSpPr txBox="1"/>
          <p:nvPr/>
        </p:nvSpPr>
        <p:spPr>
          <a:xfrm>
            <a:off x="1403648" y="2388153"/>
            <a:ext cx="574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流程图: 联系 96"/>
          <p:cNvSpPr/>
          <p:nvPr/>
        </p:nvSpPr>
        <p:spPr>
          <a:xfrm>
            <a:off x="2321795" y="2441661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02" name="组合 101"/>
          <p:cNvGrpSpPr/>
          <p:nvPr/>
        </p:nvGrpSpPr>
        <p:grpSpPr>
          <a:xfrm>
            <a:off x="4932911" y="1204875"/>
            <a:ext cx="441146" cy="667924"/>
            <a:chOff x="3636853" y="1244649"/>
            <a:chExt cx="421533" cy="667924"/>
          </a:xfrm>
        </p:grpSpPr>
        <p:sp>
          <p:nvSpPr>
            <p:cNvPr id="103" name="文本框 102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3636853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5264302" y="1338782"/>
            <a:ext cx="71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流程图: 联系 106"/>
          <p:cNvSpPr/>
          <p:nvPr/>
        </p:nvSpPr>
        <p:spPr>
          <a:xfrm>
            <a:off x="5814493" y="1400882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17" name="组合 116"/>
          <p:cNvGrpSpPr/>
          <p:nvPr/>
        </p:nvGrpSpPr>
        <p:grpSpPr>
          <a:xfrm>
            <a:off x="4954682" y="2267426"/>
            <a:ext cx="337479" cy="667924"/>
            <a:chOff x="3688863" y="1244649"/>
            <a:chExt cx="322475" cy="667924"/>
          </a:xfrm>
        </p:grpSpPr>
        <p:sp>
          <p:nvSpPr>
            <p:cNvPr id="121" name="文本框 12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3" name="直接连接符 12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5" name="文本框 124"/>
          <p:cNvSpPr txBox="1"/>
          <p:nvPr/>
        </p:nvSpPr>
        <p:spPr>
          <a:xfrm>
            <a:off x="5177214" y="2401333"/>
            <a:ext cx="71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" name="流程图: 联系 132"/>
          <p:cNvSpPr/>
          <p:nvPr/>
        </p:nvSpPr>
        <p:spPr>
          <a:xfrm>
            <a:off x="5814493" y="2463433"/>
            <a:ext cx="339951" cy="338010"/>
          </a:xfrm>
          <a:prstGeom prst="flowChartConnector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134" name="组合 133"/>
          <p:cNvGrpSpPr/>
          <p:nvPr/>
        </p:nvGrpSpPr>
        <p:grpSpPr>
          <a:xfrm>
            <a:off x="6245814" y="2260836"/>
            <a:ext cx="337479" cy="667924"/>
            <a:chOff x="3688863" y="1244649"/>
            <a:chExt cx="322475" cy="667924"/>
          </a:xfrm>
        </p:grpSpPr>
        <p:sp>
          <p:nvSpPr>
            <p:cNvPr id="135" name="文本框 134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0" name="直接连接符 13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4" name="文本框 153"/>
          <p:cNvSpPr txBox="1"/>
          <p:nvPr/>
        </p:nvSpPr>
        <p:spPr>
          <a:xfrm>
            <a:off x="2717065" y="2388153"/>
            <a:ext cx="284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6148461" y="1348060"/>
            <a:ext cx="71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6598969" y="1203598"/>
            <a:ext cx="441146" cy="667924"/>
            <a:chOff x="3647255" y="1244649"/>
            <a:chExt cx="421533" cy="667924"/>
          </a:xfrm>
        </p:grpSpPr>
        <p:sp>
          <p:nvSpPr>
            <p:cNvPr id="157" name="文本框 156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3647255" y="1512463"/>
              <a:ext cx="421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9" name="直接连接符 15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0" name="文本框 159"/>
          <p:cNvSpPr txBox="1"/>
          <p:nvPr/>
        </p:nvSpPr>
        <p:spPr>
          <a:xfrm>
            <a:off x="6478731" y="2391888"/>
            <a:ext cx="711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71117" y="13589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5826107" y="13447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5847504" y="241221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&gt;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2316532" y="239301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&lt;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云形标注 5"/>
          <p:cNvSpPr>
            <a:spLocks noChangeArrowheads="1"/>
          </p:cNvSpPr>
          <p:nvPr/>
        </p:nvSpPr>
        <p:spPr bwMode="auto">
          <a:xfrm>
            <a:off x="2028173" y="3051102"/>
            <a:ext cx="4776075" cy="1680884"/>
          </a:xfrm>
          <a:prstGeom prst="horizontalScroll">
            <a:avLst/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变大；</a:t>
            </a:r>
            <a:endParaRPr lang="en-US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乘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得数不变；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乘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1" grpId="0"/>
      <p:bldP spid="162" grpId="0"/>
      <p:bldP spid="163" grpId="0"/>
      <p:bldP spid="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43608" y="2367864"/>
            <a:ext cx="696123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分数乘整数，用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分数的分子和整数相乘的积作分子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分母不变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</a:t>
            </a:r>
            <a:r>
              <a:rPr lang="zh-CN" altLang="zh-CN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能约分的要约分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8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00FE895-C711-428E-8867-A8D042DC21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03B32A94-D2C2-4F22-989F-3A8126B1C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539552" y="987574"/>
            <a:ext cx="388843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看谁算得又对又快。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89166" y="1769210"/>
            <a:ext cx="350195" cy="667924"/>
            <a:chOff x="3679435" y="1244649"/>
            <a:chExt cx="334625" cy="667924"/>
          </a:xfrm>
        </p:grpSpPr>
        <p:sp>
          <p:nvSpPr>
            <p:cNvPr id="20" name="文本框 19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1264852" y="1852891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44318" y="1770929"/>
            <a:ext cx="350195" cy="667924"/>
            <a:chOff x="3679435" y="1244649"/>
            <a:chExt cx="334625" cy="667924"/>
          </a:xfrm>
        </p:grpSpPr>
        <p:sp>
          <p:nvSpPr>
            <p:cNvPr id="25" name="文本框 24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5220072" y="1874058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475656" y="2931447"/>
            <a:ext cx="350195" cy="667924"/>
            <a:chOff x="3679435" y="1244649"/>
            <a:chExt cx="334625" cy="667924"/>
          </a:xfrm>
        </p:grpSpPr>
        <p:sp>
          <p:nvSpPr>
            <p:cNvPr id="30" name="文本框 29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989166" y="3079537"/>
            <a:ext cx="654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944318" y="2999314"/>
            <a:ext cx="350195" cy="667924"/>
            <a:chOff x="3679435" y="1244649"/>
            <a:chExt cx="334625" cy="667924"/>
          </a:xfrm>
        </p:grpSpPr>
        <p:sp>
          <p:nvSpPr>
            <p:cNvPr id="39" name="文本框 38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5220072" y="3102443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23500" y="1738056"/>
            <a:ext cx="1761603" cy="689678"/>
            <a:chOff x="1723500" y="1738056"/>
            <a:chExt cx="1761603" cy="689678"/>
          </a:xfrm>
        </p:grpSpPr>
        <p:grpSp>
          <p:nvGrpSpPr>
            <p:cNvPr id="44" name="组合 43"/>
            <p:cNvGrpSpPr/>
            <p:nvPr/>
          </p:nvGrpSpPr>
          <p:grpSpPr>
            <a:xfrm>
              <a:off x="2004581" y="1759810"/>
              <a:ext cx="834294" cy="667924"/>
              <a:chOff x="3690608" y="1244649"/>
              <a:chExt cx="797205" cy="667924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3×5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3043957" y="1738056"/>
              <a:ext cx="441146" cy="667924"/>
              <a:chOff x="3581001" y="1244649"/>
              <a:chExt cx="421533" cy="66792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581001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668059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1723500" y="1883302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837440" y="187919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14580" y="1713118"/>
            <a:ext cx="1761603" cy="689678"/>
            <a:chOff x="5814580" y="1713118"/>
            <a:chExt cx="1761603" cy="689678"/>
          </a:xfrm>
        </p:grpSpPr>
        <p:grpSp>
          <p:nvGrpSpPr>
            <p:cNvPr id="58" name="组合 57"/>
            <p:cNvGrpSpPr/>
            <p:nvPr/>
          </p:nvGrpSpPr>
          <p:grpSpPr>
            <a:xfrm>
              <a:off x="6095661" y="1734872"/>
              <a:ext cx="836905" cy="667924"/>
              <a:chOff x="3690608" y="1244649"/>
              <a:chExt cx="799700" cy="667924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3701155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2×12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/>
            <p:cNvGrpSpPr/>
            <p:nvPr/>
          </p:nvGrpSpPr>
          <p:grpSpPr>
            <a:xfrm>
              <a:off x="7135037" y="1713118"/>
              <a:ext cx="441146" cy="667924"/>
              <a:chOff x="3581001" y="1244649"/>
              <a:chExt cx="421533" cy="667924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3581001" y="1244649"/>
                <a:ext cx="42153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3668059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6" name="文本框 65"/>
            <p:cNvSpPr txBox="1"/>
            <p:nvPr/>
          </p:nvSpPr>
          <p:spPr>
            <a:xfrm>
              <a:off x="5814580" y="185836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928520" y="185425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787410" y="2911412"/>
            <a:ext cx="1731922" cy="689678"/>
            <a:chOff x="1787410" y="2911412"/>
            <a:chExt cx="1731922" cy="689678"/>
          </a:xfrm>
        </p:grpSpPr>
        <p:grpSp>
          <p:nvGrpSpPr>
            <p:cNvPr id="68" name="组合 67"/>
            <p:cNvGrpSpPr/>
            <p:nvPr/>
          </p:nvGrpSpPr>
          <p:grpSpPr>
            <a:xfrm>
              <a:off x="2068491" y="2933166"/>
              <a:ext cx="834294" cy="667924"/>
              <a:chOff x="3690608" y="1244649"/>
              <a:chExt cx="797205" cy="667924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>
              <a:off x="3169807" y="2911412"/>
              <a:ext cx="349525" cy="667924"/>
              <a:chOff x="3640172" y="1244649"/>
              <a:chExt cx="333984" cy="667924"/>
            </a:xfrm>
          </p:grpSpPr>
          <p:sp>
            <p:nvSpPr>
              <p:cNvPr id="73" name="文本框 72"/>
              <p:cNvSpPr txBox="1"/>
              <p:nvPr/>
            </p:nvSpPr>
            <p:spPr>
              <a:xfrm>
                <a:off x="3646065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4" name="文本框 73"/>
              <p:cNvSpPr txBox="1"/>
              <p:nvPr/>
            </p:nvSpPr>
            <p:spPr>
              <a:xfrm>
                <a:off x="3640172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6" name="文本框 75"/>
            <p:cNvSpPr txBox="1"/>
            <p:nvPr/>
          </p:nvSpPr>
          <p:spPr>
            <a:xfrm>
              <a:off x="1787410" y="3056658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901350" y="3052550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651831" y="2937457"/>
            <a:ext cx="1766763" cy="689678"/>
            <a:chOff x="5651831" y="2937457"/>
            <a:chExt cx="1766763" cy="689678"/>
          </a:xfrm>
        </p:grpSpPr>
        <p:grpSp>
          <p:nvGrpSpPr>
            <p:cNvPr id="78" name="组合 77"/>
            <p:cNvGrpSpPr/>
            <p:nvPr/>
          </p:nvGrpSpPr>
          <p:grpSpPr>
            <a:xfrm>
              <a:off x="5932912" y="2959211"/>
              <a:ext cx="834294" cy="667924"/>
              <a:chOff x="3690608" y="1244649"/>
              <a:chExt cx="797205" cy="667924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2×7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/>
            <p:cNvGrpSpPr/>
            <p:nvPr/>
          </p:nvGrpSpPr>
          <p:grpSpPr>
            <a:xfrm>
              <a:off x="6977448" y="2937457"/>
              <a:ext cx="441146" cy="667924"/>
              <a:chOff x="3585914" y="1244649"/>
              <a:chExt cx="421531" cy="667924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3585914" y="1244649"/>
                <a:ext cx="421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3658763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8" name="文本框 87"/>
            <p:cNvSpPr txBox="1"/>
            <p:nvPr/>
          </p:nvSpPr>
          <p:spPr>
            <a:xfrm>
              <a:off x="5651831" y="3082703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765771" y="3078595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928206" y="3247666"/>
            <a:ext cx="3117983" cy="1536869"/>
            <a:chOff x="5541830" y="3362827"/>
            <a:chExt cx="3117983" cy="1536869"/>
          </a:xfrm>
        </p:grpSpPr>
        <p:sp>
          <p:nvSpPr>
            <p:cNvPr id="55" name="云形标注 5"/>
            <p:cNvSpPr>
              <a:spLocks noChangeArrowheads="1"/>
            </p:cNvSpPr>
            <p:nvPr/>
          </p:nvSpPr>
          <p:spPr bwMode="auto">
            <a:xfrm>
              <a:off x="5541830" y="3415509"/>
              <a:ext cx="2232248" cy="872379"/>
            </a:xfrm>
            <a:prstGeom prst="cloudCallout">
              <a:avLst>
                <a:gd name="adj1" fmla="val 48247"/>
                <a:gd name="adj2" fmla="val 47160"/>
              </a:avLst>
            </a:prstGeom>
            <a:no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能约分的，可以先约分。</a:t>
              </a: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7468" y="3362827"/>
              <a:ext cx="1152345" cy="1536869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045136" y="3300348"/>
            <a:ext cx="3191606" cy="1324481"/>
            <a:chOff x="484784" y="3415509"/>
            <a:chExt cx="3191606" cy="1324481"/>
          </a:xfrm>
          <a:noFill/>
        </p:grpSpPr>
        <p:sp>
          <p:nvSpPr>
            <p:cNvPr id="54" name="云形标注 5"/>
            <p:cNvSpPr>
              <a:spLocks noChangeArrowheads="1"/>
            </p:cNvSpPr>
            <p:nvPr/>
          </p:nvSpPr>
          <p:spPr bwMode="auto">
            <a:xfrm>
              <a:off x="1497013" y="3494918"/>
              <a:ext cx="2179377" cy="914944"/>
            </a:xfrm>
            <a:prstGeom prst="cloudCallout">
              <a:avLst>
                <a:gd name="adj1" fmla="val -54435"/>
                <a:gd name="adj2" fmla="val 4768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计算结果可以写成最简分数。</a:t>
              </a:r>
            </a:p>
          </p:txBody>
        </p: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84784" y="3415509"/>
              <a:ext cx="1015054" cy="1324481"/>
            </a:xfrm>
            <a:prstGeom prst="rect">
              <a:avLst/>
            </a:prstGeom>
            <a:grpFill/>
          </p:spPr>
        </p:pic>
      </p:grpSp>
      <p:grpSp>
        <p:nvGrpSpPr>
          <p:cNvPr id="36" name="组合 35"/>
          <p:cNvGrpSpPr/>
          <p:nvPr/>
        </p:nvGrpSpPr>
        <p:grpSpPr>
          <a:xfrm>
            <a:off x="1814990" y="1052695"/>
            <a:ext cx="441146" cy="667924"/>
            <a:chOff x="3642255" y="1244649"/>
            <a:chExt cx="421532" cy="667924"/>
          </a:xfrm>
        </p:grpSpPr>
        <p:sp>
          <p:nvSpPr>
            <p:cNvPr id="37" name="文本框 36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42255" y="1512463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1367406" y="1200785"/>
            <a:ext cx="566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6×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56434" y="1779662"/>
            <a:ext cx="989745" cy="667924"/>
            <a:chOff x="1156434" y="1779662"/>
            <a:chExt cx="989745" cy="667924"/>
          </a:xfrm>
        </p:grpSpPr>
        <p:grpSp>
          <p:nvGrpSpPr>
            <p:cNvPr id="42" name="组合 41"/>
            <p:cNvGrpSpPr/>
            <p:nvPr/>
          </p:nvGrpSpPr>
          <p:grpSpPr>
            <a:xfrm>
              <a:off x="1437514" y="1779662"/>
              <a:ext cx="708665" cy="667924"/>
              <a:chOff x="3690608" y="1244649"/>
              <a:chExt cx="677161" cy="667924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6×5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3835319" y="1512463"/>
                <a:ext cx="4580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3690608" y="1593793"/>
                <a:ext cx="67716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156434" y="190315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56434" y="2479890"/>
            <a:ext cx="675787" cy="667924"/>
            <a:chOff x="1156434" y="2479890"/>
            <a:chExt cx="675787" cy="667924"/>
          </a:xfrm>
        </p:grpSpPr>
        <p:grpSp>
          <p:nvGrpSpPr>
            <p:cNvPr id="43" name="组合 42"/>
            <p:cNvGrpSpPr/>
            <p:nvPr/>
          </p:nvGrpSpPr>
          <p:grpSpPr>
            <a:xfrm>
              <a:off x="1384912" y="2479890"/>
              <a:ext cx="447309" cy="667924"/>
              <a:chOff x="3593697" y="1244649"/>
              <a:chExt cx="427421" cy="66792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599587" y="1244649"/>
                <a:ext cx="421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30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3593697" y="1512463"/>
                <a:ext cx="4215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文本框 50"/>
            <p:cNvSpPr txBox="1"/>
            <p:nvPr/>
          </p:nvSpPr>
          <p:spPr>
            <a:xfrm>
              <a:off x="1156434" y="262238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5" name="图片 7" descr="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564" y="1072244"/>
            <a:ext cx="2130567" cy="220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8" descr="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/>
          <a:stretch>
            <a:fillRect/>
          </a:stretch>
        </p:blipFill>
        <p:spPr bwMode="auto">
          <a:xfrm>
            <a:off x="5797340" y="1091429"/>
            <a:ext cx="2075222" cy="21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七角星 4"/>
          <p:cNvSpPr/>
          <p:nvPr/>
        </p:nvSpPr>
        <p:spPr>
          <a:xfrm>
            <a:off x="5565422" y="842068"/>
            <a:ext cx="936104" cy="821364"/>
          </a:xfrm>
          <a:prstGeom prst="star7">
            <a:avLst>
              <a:gd name="adj" fmla="val 22218"/>
              <a:gd name="hf" fmla="val 102572"/>
              <a:gd name="vf" fmla="val 10521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方便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2627784" y="659938"/>
            <a:ext cx="2664296" cy="2600706"/>
            <a:chOff x="5767063" y="901202"/>
            <a:chExt cx="1957475" cy="2204495"/>
          </a:xfrm>
        </p:grpSpPr>
        <p:pic>
          <p:nvPicPr>
            <p:cNvPr id="70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矩形 70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10401" y="3062827"/>
            <a:ext cx="3117983" cy="1536869"/>
            <a:chOff x="5541830" y="3362827"/>
            <a:chExt cx="3117983" cy="1536869"/>
          </a:xfrm>
          <a:noFill/>
        </p:grpSpPr>
        <p:sp>
          <p:nvSpPr>
            <p:cNvPr id="55" name="云形标注 5"/>
            <p:cNvSpPr>
              <a:spLocks noChangeArrowheads="1"/>
            </p:cNvSpPr>
            <p:nvPr/>
          </p:nvSpPr>
          <p:spPr bwMode="auto">
            <a:xfrm>
              <a:off x="5541830" y="3415509"/>
              <a:ext cx="2232248" cy="872379"/>
            </a:xfrm>
            <a:prstGeom prst="cloudCallout">
              <a:avLst>
                <a:gd name="adj1" fmla="val 48247"/>
                <a:gd name="adj2" fmla="val 4716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能约分的，可以先约分。</a:t>
              </a: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7468" y="3362827"/>
              <a:ext cx="1152345" cy="1536869"/>
            </a:xfrm>
            <a:prstGeom prst="rect">
              <a:avLst/>
            </a:prstGeom>
            <a:grpFill/>
          </p:spPr>
        </p:pic>
      </p:grpSp>
      <p:grpSp>
        <p:nvGrpSpPr>
          <p:cNvPr id="2" name="组合 1"/>
          <p:cNvGrpSpPr/>
          <p:nvPr/>
        </p:nvGrpSpPr>
        <p:grpSpPr>
          <a:xfrm>
            <a:off x="1027331" y="3115509"/>
            <a:ext cx="3191606" cy="1324481"/>
            <a:chOff x="484784" y="3415509"/>
            <a:chExt cx="3191606" cy="1324481"/>
          </a:xfrm>
          <a:noFill/>
        </p:grpSpPr>
        <p:sp>
          <p:nvSpPr>
            <p:cNvPr id="54" name="云形标注 5"/>
            <p:cNvSpPr>
              <a:spLocks noChangeArrowheads="1"/>
            </p:cNvSpPr>
            <p:nvPr/>
          </p:nvSpPr>
          <p:spPr bwMode="auto">
            <a:xfrm>
              <a:off x="1497013" y="3494918"/>
              <a:ext cx="2179377" cy="914944"/>
            </a:xfrm>
            <a:prstGeom prst="cloudCallout">
              <a:avLst>
                <a:gd name="adj1" fmla="val -54435"/>
                <a:gd name="adj2" fmla="val 4768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计算结果可以写成最简分数。</a:t>
              </a:r>
            </a:p>
          </p:txBody>
        </p: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84784" y="3415509"/>
              <a:ext cx="1015054" cy="1324481"/>
            </a:xfrm>
            <a:prstGeom prst="rect">
              <a:avLst/>
            </a:prstGeom>
            <a:grpFill/>
          </p:spPr>
        </p:pic>
      </p:grpSp>
      <p:grpSp>
        <p:nvGrpSpPr>
          <p:cNvPr id="36" name="组合 35"/>
          <p:cNvGrpSpPr/>
          <p:nvPr/>
        </p:nvGrpSpPr>
        <p:grpSpPr>
          <a:xfrm>
            <a:off x="4185795" y="969354"/>
            <a:ext cx="441146" cy="667924"/>
            <a:chOff x="3642255" y="1244649"/>
            <a:chExt cx="421532" cy="667924"/>
          </a:xfrm>
        </p:grpSpPr>
        <p:sp>
          <p:nvSpPr>
            <p:cNvPr id="37" name="文本框 36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42255" y="1512463"/>
              <a:ext cx="4215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3738211" y="1117444"/>
            <a:ext cx="566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6×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27239" y="1696321"/>
            <a:ext cx="989745" cy="667924"/>
            <a:chOff x="1156434" y="1779662"/>
            <a:chExt cx="989745" cy="667924"/>
          </a:xfrm>
        </p:grpSpPr>
        <p:grpSp>
          <p:nvGrpSpPr>
            <p:cNvPr id="42" name="组合 41"/>
            <p:cNvGrpSpPr/>
            <p:nvPr/>
          </p:nvGrpSpPr>
          <p:grpSpPr>
            <a:xfrm>
              <a:off x="1437514" y="1779662"/>
              <a:ext cx="708665" cy="667924"/>
              <a:chOff x="3690608" y="1244649"/>
              <a:chExt cx="677161" cy="667924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6×5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3835319" y="1512463"/>
                <a:ext cx="45808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3690608" y="1593793"/>
                <a:ext cx="67716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156434" y="1903154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09434" y="2211710"/>
            <a:ext cx="626644" cy="667924"/>
            <a:chOff x="1156434" y="2479890"/>
            <a:chExt cx="626644" cy="667924"/>
          </a:xfrm>
        </p:grpSpPr>
        <p:grpSp>
          <p:nvGrpSpPr>
            <p:cNvPr id="43" name="组合 42"/>
            <p:cNvGrpSpPr/>
            <p:nvPr/>
          </p:nvGrpSpPr>
          <p:grpSpPr>
            <a:xfrm>
              <a:off x="1447424" y="2479890"/>
              <a:ext cx="335654" cy="667924"/>
              <a:chOff x="3653426" y="1244649"/>
              <a:chExt cx="320730" cy="667924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3664655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3668057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3653426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文本框 50"/>
            <p:cNvSpPr txBox="1"/>
            <p:nvPr/>
          </p:nvSpPr>
          <p:spPr>
            <a:xfrm>
              <a:off x="1156434" y="2622386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4" name="图片 6" descr="1.png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141" y="1134983"/>
            <a:ext cx="3556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直接连接符 40"/>
          <p:cNvCxnSpPr/>
          <p:nvPr/>
        </p:nvCxnSpPr>
        <p:spPr>
          <a:xfrm>
            <a:off x="4066620" y="2088815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851920" y="1834573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3627500" y="1604690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243631" y="2040602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4593990" y="2143811"/>
            <a:ext cx="803045" cy="349424"/>
          </a:xfrm>
          <a:prstGeom prst="wedgeRectCallout">
            <a:avLst>
              <a:gd name="adj1" fmla="val -67481"/>
              <a:gd name="adj2" fmla="val -5054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右下方</a:t>
            </a:r>
          </a:p>
        </p:txBody>
      </p:sp>
      <p:sp>
        <p:nvSpPr>
          <p:cNvPr id="72" name="矩形标注 71"/>
          <p:cNvSpPr/>
          <p:nvPr/>
        </p:nvSpPr>
        <p:spPr>
          <a:xfrm>
            <a:off x="2383188" y="1493058"/>
            <a:ext cx="1121403" cy="547543"/>
          </a:xfrm>
          <a:prstGeom prst="wedgeRectCallout">
            <a:avLst>
              <a:gd name="adj1" fmla="val 69925"/>
              <a:gd name="adj2" fmla="val 16393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左上方或右上方</a:t>
            </a:r>
          </a:p>
        </p:txBody>
      </p:sp>
      <p:sp>
        <p:nvSpPr>
          <p:cNvPr id="73" name="七角星 72"/>
          <p:cNvSpPr/>
          <p:nvPr/>
        </p:nvSpPr>
        <p:spPr>
          <a:xfrm>
            <a:off x="4905318" y="244333"/>
            <a:ext cx="1326068" cy="1195955"/>
          </a:xfrm>
          <a:prstGeom prst="star7">
            <a:avLst>
              <a:gd name="adj" fmla="val 35034"/>
              <a:gd name="hf" fmla="val 102572"/>
              <a:gd name="vf" fmla="val 105210"/>
            </a:avLst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最大公因数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7" grpId="0" animBg="1"/>
      <p:bldP spid="72" grpId="0" animBg="1"/>
      <p:bldP spid="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15816" y="483518"/>
            <a:ext cx="2664296" cy="2600706"/>
            <a:chOff x="5767063" y="901202"/>
            <a:chExt cx="1957475" cy="2204495"/>
          </a:xfrm>
        </p:grpSpPr>
        <p:pic>
          <p:nvPicPr>
            <p:cNvPr id="72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944631" y="919557"/>
            <a:ext cx="350195" cy="667924"/>
            <a:chOff x="3679435" y="1244649"/>
            <a:chExt cx="334625" cy="667924"/>
          </a:xfrm>
        </p:grpSpPr>
        <p:sp>
          <p:nvSpPr>
            <p:cNvPr id="13" name="文本框 12"/>
            <p:cNvSpPr txBox="1"/>
            <p:nvPr/>
          </p:nvSpPr>
          <p:spPr>
            <a:xfrm>
              <a:off x="3690942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79435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220385" y="1022686"/>
            <a:ext cx="13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92553" y="1584266"/>
            <a:ext cx="1115375" cy="667924"/>
            <a:chOff x="3692553" y="1584266"/>
            <a:chExt cx="1115375" cy="667924"/>
          </a:xfrm>
        </p:grpSpPr>
        <p:grpSp>
          <p:nvGrpSpPr>
            <p:cNvPr id="17" name="组合 16"/>
            <p:cNvGrpSpPr/>
            <p:nvPr/>
          </p:nvGrpSpPr>
          <p:grpSpPr>
            <a:xfrm>
              <a:off x="3973634" y="1584266"/>
              <a:ext cx="834294" cy="667924"/>
              <a:chOff x="3690608" y="1244649"/>
              <a:chExt cx="797205" cy="667924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3701155" y="1244649"/>
                <a:ext cx="666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3×2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909683" y="1512463"/>
                <a:ext cx="3307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3692553" y="1707758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98307" y="2266549"/>
            <a:ext cx="656880" cy="667924"/>
            <a:chOff x="3698307" y="2266549"/>
            <a:chExt cx="656880" cy="667924"/>
          </a:xfrm>
        </p:grpSpPr>
        <p:grpSp>
          <p:nvGrpSpPr>
            <p:cNvPr id="23" name="组合 22"/>
            <p:cNvGrpSpPr/>
            <p:nvPr/>
          </p:nvGrpSpPr>
          <p:grpSpPr>
            <a:xfrm>
              <a:off x="3995936" y="2266549"/>
              <a:ext cx="359251" cy="667924"/>
              <a:chOff x="3668059" y="1244649"/>
              <a:chExt cx="343279" cy="667924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3683256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3668059" y="1512463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3698307" y="2407687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4230638" y="2003450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408276" y="1749208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608261" y="1422796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407649" y="1955237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928206" y="3247666"/>
            <a:ext cx="3117983" cy="1536869"/>
            <a:chOff x="5541830" y="3362827"/>
            <a:chExt cx="3117983" cy="1536869"/>
          </a:xfrm>
          <a:noFill/>
        </p:grpSpPr>
        <p:sp>
          <p:nvSpPr>
            <p:cNvPr id="67" name="云形标注 5"/>
            <p:cNvSpPr>
              <a:spLocks noChangeArrowheads="1"/>
            </p:cNvSpPr>
            <p:nvPr/>
          </p:nvSpPr>
          <p:spPr bwMode="auto">
            <a:xfrm>
              <a:off x="5541830" y="3415509"/>
              <a:ext cx="2232248" cy="872379"/>
            </a:xfrm>
            <a:prstGeom prst="cloudCallout">
              <a:avLst>
                <a:gd name="adj1" fmla="val 52605"/>
                <a:gd name="adj2" fmla="val 48275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能约分的，可以先约分。</a:t>
              </a: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7468" y="3362827"/>
              <a:ext cx="1152345" cy="1536869"/>
            </a:xfrm>
            <a:prstGeom prst="rect">
              <a:avLst/>
            </a:prstGeom>
            <a:grpFill/>
          </p:spPr>
        </p:pic>
      </p:grpSp>
      <p:grpSp>
        <p:nvGrpSpPr>
          <p:cNvPr id="69" name="组合 68"/>
          <p:cNvGrpSpPr/>
          <p:nvPr/>
        </p:nvGrpSpPr>
        <p:grpSpPr>
          <a:xfrm>
            <a:off x="1045136" y="3300348"/>
            <a:ext cx="3191606" cy="1324481"/>
            <a:chOff x="484784" y="3415509"/>
            <a:chExt cx="3191606" cy="1324481"/>
          </a:xfrm>
          <a:noFill/>
        </p:grpSpPr>
        <p:sp>
          <p:nvSpPr>
            <p:cNvPr id="70" name="云形标注 5"/>
            <p:cNvSpPr>
              <a:spLocks noChangeArrowheads="1"/>
            </p:cNvSpPr>
            <p:nvPr/>
          </p:nvSpPr>
          <p:spPr bwMode="auto">
            <a:xfrm>
              <a:off x="1497013" y="3494918"/>
              <a:ext cx="2179377" cy="914944"/>
            </a:xfrm>
            <a:prstGeom prst="cloudCallout">
              <a:avLst>
                <a:gd name="adj1" fmla="val -54435"/>
                <a:gd name="adj2" fmla="val 4768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计算结果可以写成最简分数。</a:t>
              </a: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84784" y="3415509"/>
              <a:ext cx="1015054" cy="1324481"/>
            </a:xfrm>
            <a:prstGeom prst="rect">
              <a:avLst/>
            </a:prstGeom>
            <a:grpFill/>
          </p:spPr>
        </p:pic>
      </p:grpSp>
      <p:sp>
        <p:nvSpPr>
          <p:cNvPr id="35" name="七角星 34"/>
          <p:cNvSpPr/>
          <p:nvPr/>
        </p:nvSpPr>
        <p:spPr>
          <a:xfrm>
            <a:off x="5226386" y="426896"/>
            <a:ext cx="1326068" cy="1195955"/>
          </a:xfrm>
          <a:prstGeom prst="star7">
            <a:avLst>
              <a:gd name="adj" fmla="val 35034"/>
              <a:gd name="hf" fmla="val 102572"/>
              <a:gd name="vf" fmla="val 105210"/>
            </a:avLst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最大公因数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807570" y="691124"/>
            <a:ext cx="2664296" cy="2600706"/>
            <a:chOff x="5767063" y="901202"/>
            <a:chExt cx="1957475" cy="2204495"/>
          </a:xfrm>
        </p:grpSpPr>
        <p:pic>
          <p:nvPicPr>
            <p:cNvPr id="33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矩形 43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七角星 44"/>
          <p:cNvSpPr/>
          <p:nvPr/>
        </p:nvSpPr>
        <p:spPr>
          <a:xfrm>
            <a:off x="5046132" y="471060"/>
            <a:ext cx="1326068" cy="1195955"/>
          </a:xfrm>
          <a:prstGeom prst="star7">
            <a:avLst>
              <a:gd name="adj" fmla="val 35034"/>
              <a:gd name="hf" fmla="val 102572"/>
              <a:gd name="vf" fmla="val 105210"/>
            </a:avLst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最大公因数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4301161" y="1089690"/>
            <a:ext cx="347003" cy="667924"/>
            <a:chOff x="3693330" y="1244649"/>
            <a:chExt cx="331574" cy="667924"/>
          </a:xfrm>
        </p:grpSpPr>
        <p:sp>
          <p:nvSpPr>
            <p:cNvPr id="35" name="文本框 34"/>
            <p:cNvSpPr txBox="1"/>
            <p:nvPr/>
          </p:nvSpPr>
          <p:spPr>
            <a:xfrm>
              <a:off x="371882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725910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文本框 37"/>
          <p:cNvSpPr txBox="1"/>
          <p:nvPr/>
        </p:nvSpPr>
        <p:spPr>
          <a:xfrm>
            <a:off x="3721434" y="1215108"/>
            <a:ext cx="75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15×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52088" y="1776688"/>
            <a:ext cx="1115368" cy="667924"/>
            <a:chOff x="3768112" y="1776688"/>
            <a:chExt cx="1115368" cy="667924"/>
          </a:xfrm>
        </p:grpSpPr>
        <p:grpSp>
          <p:nvGrpSpPr>
            <p:cNvPr id="39" name="组合 38"/>
            <p:cNvGrpSpPr/>
            <p:nvPr/>
          </p:nvGrpSpPr>
          <p:grpSpPr>
            <a:xfrm>
              <a:off x="4021312" y="1776688"/>
              <a:ext cx="862168" cy="667924"/>
              <a:chOff x="3663972" y="1244649"/>
              <a:chExt cx="823841" cy="667924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3663972" y="1244649"/>
                <a:ext cx="7891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15×7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884745" y="1512463"/>
                <a:ext cx="5387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1" name="文本框 50"/>
            <p:cNvSpPr txBox="1"/>
            <p:nvPr/>
          </p:nvSpPr>
          <p:spPr>
            <a:xfrm>
              <a:off x="3768112" y="1900180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57842" y="2595160"/>
            <a:ext cx="706670" cy="531735"/>
            <a:chOff x="3773866" y="2595160"/>
            <a:chExt cx="706670" cy="531735"/>
          </a:xfrm>
        </p:grpSpPr>
        <p:grpSp>
          <p:nvGrpSpPr>
            <p:cNvPr id="47" name="组合 46"/>
            <p:cNvGrpSpPr/>
            <p:nvPr/>
          </p:nvGrpSpPr>
          <p:grpSpPr>
            <a:xfrm>
              <a:off x="4039390" y="2595160"/>
              <a:ext cx="441146" cy="531735"/>
              <a:chOff x="3637386" y="1380838"/>
              <a:chExt cx="421534" cy="531735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3637386" y="1380838"/>
                <a:ext cx="4215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668059" y="1512463"/>
                <a:ext cx="1765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3773866" y="2600109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4080445" y="2201827"/>
            <a:ext cx="231578" cy="1389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922560" y="1941413"/>
            <a:ext cx="222638" cy="1095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3671225" y="1634855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4267184" y="2147659"/>
            <a:ext cx="3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4788024" y="3123113"/>
            <a:ext cx="3117983" cy="1536869"/>
            <a:chOff x="5541830" y="3362827"/>
            <a:chExt cx="3117983" cy="1536869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67" name="云形标注 5"/>
            <p:cNvSpPr>
              <a:spLocks noChangeArrowheads="1"/>
            </p:cNvSpPr>
            <p:nvPr/>
          </p:nvSpPr>
          <p:spPr bwMode="auto">
            <a:xfrm>
              <a:off x="5541830" y="3415509"/>
              <a:ext cx="2232248" cy="872379"/>
            </a:xfrm>
            <a:prstGeom prst="cloudCallout">
              <a:avLst>
                <a:gd name="adj1" fmla="val 48247"/>
                <a:gd name="adj2" fmla="val 4716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能约分的，可以先约分。</a:t>
              </a: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7468" y="3362827"/>
              <a:ext cx="1152345" cy="1536869"/>
            </a:xfrm>
            <a:prstGeom prst="rect">
              <a:avLst/>
            </a:prstGeom>
            <a:grpFill/>
          </p:spPr>
        </p:pic>
      </p:grpSp>
      <p:grpSp>
        <p:nvGrpSpPr>
          <p:cNvPr id="69" name="组合 68"/>
          <p:cNvGrpSpPr/>
          <p:nvPr/>
        </p:nvGrpSpPr>
        <p:grpSpPr>
          <a:xfrm>
            <a:off x="1045136" y="3300348"/>
            <a:ext cx="3191606" cy="1324481"/>
            <a:chOff x="484784" y="3415509"/>
            <a:chExt cx="3191606" cy="1324481"/>
          </a:xfr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grpSpPr>
        <p:sp>
          <p:nvSpPr>
            <p:cNvPr id="70" name="云形标注 5"/>
            <p:cNvSpPr>
              <a:spLocks noChangeArrowheads="1"/>
            </p:cNvSpPr>
            <p:nvPr/>
          </p:nvSpPr>
          <p:spPr bwMode="auto">
            <a:xfrm>
              <a:off x="1497013" y="3494918"/>
              <a:ext cx="2179377" cy="914944"/>
            </a:xfrm>
            <a:prstGeom prst="cloudCallout">
              <a:avLst>
                <a:gd name="adj1" fmla="val -54435"/>
                <a:gd name="adj2" fmla="val 4768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计算结果可以写成最简分数。</a:t>
              </a: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84784" y="3415509"/>
              <a:ext cx="1015054" cy="1324481"/>
            </a:xfrm>
            <a:prstGeom prst="rect">
              <a:avLst/>
            </a:prstGeom>
            <a:grpFill/>
          </p:spPr>
        </p:pic>
      </p:grpSp>
      <p:sp>
        <p:nvSpPr>
          <p:cNvPr id="46" name="矩形标注 45"/>
          <p:cNvSpPr/>
          <p:nvPr/>
        </p:nvSpPr>
        <p:spPr>
          <a:xfrm>
            <a:off x="4323426" y="2752261"/>
            <a:ext cx="604780" cy="306730"/>
          </a:xfrm>
          <a:prstGeom prst="wedgeRectCallout">
            <a:avLst>
              <a:gd name="adj1" fmla="val -73915"/>
              <a:gd name="adj2" fmla="val -11397"/>
            </a:avLst>
          </a:prstGeom>
          <a:noFill/>
          <a:ln w="19050"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 anchorCtr="1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738640" y="787559"/>
            <a:ext cx="2664296" cy="2600706"/>
            <a:chOff x="5767063" y="901202"/>
            <a:chExt cx="1957475" cy="2204495"/>
          </a:xfrm>
        </p:grpSpPr>
        <p:pic>
          <p:nvPicPr>
            <p:cNvPr id="33" name="图片 7" descr="7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7063" y="901202"/>
              <a:ext cx="1957475" cy="2204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矩形 43"/>
            <p:cNvSpPr/>
            <p:nvPr/>
          </p:nvSpPr>
          <p:spPr>
            <a:xfrm>
              <a:off x="6284831" y="1172308"/>
              <a:ext cx="857481" cy="1798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66465" y="2263866"/>
            <a:ext cx="839166" cy="667924"/>
            <a:chOff x="3466465" y="2263866"/>
            <a:chExt cx="839166" cy="667924"/>
          </a:xfrm>
        </p:grpSpPr>
        <p:grpSp>
          <p:nvGrpSpPr>
            <p:cNvPr id="34" name="组合 33"/>
            <p:cNvGrpSpPr/>
            <p:nvPr/>
          </p:nvGrpSpPr>
          <p:grpSpPr>
            <a:xfrm>
              <a:off x="3958630" y="2263866"/>
              <a:ext cx="347001" cy="667924"/>
              <a:chOff x="3693330" y="1244649"/>
              <a:chExt cx="331573" cy="667924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718828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725910" y="1512463"/>
                <a:ext cx="2989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文本框 37"/>
            <p:cNvSpPr txBox="1"/>
            <p:nvPr/>
          </p:nvSpPr>
          <p:spPr>
            <a:xfrm>
              <a:off x="3466465" y="2389284"/>
              <a:ext cx="7526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0×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79153" y="2373360"/>
            <a:ext cx="509219" cy="408628"/>
            <a:chOff x="4621674" y="1199184"/>
            <a:chExt cx="509219" cy="408628"/>
          </a:xfrm>
        </p:grpSpPr>
        <p:sp>
          <p:nvSpPr>
            <p:cNvPr id="48" name="文本框 47"/>
            <p:cNvSpPr txBox="1"/>
            <p:nvPr/>
          </p:nvSpPr>
          <p:spPr>
            <a:xfrm>
              <a:off x="4817987" y="119918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621674" y="1207702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928206" y="3247666"/>
            <a:ext cx="3117983" cy="1536869"/>
            <a:chOff x="5541830" y="3362827"/>
            <a:chExt cx="3117983" cy="1536869"/>
          </a:xfrm>
          <a:noFill/>
        </p:grpSpPr>
        <p:sp>
          <p:nvSpPr>
            <p:cNvPr id="67" name="云形标注 5"/>
            <p:cNvSpPr>
              <a:spLocks noChangeArrowheads="1"/>
            </p:cNvSpPr>
            <p:nvPr/>
          </p:nvSpPr>
          <p:spPr bwMode="auto">
            <a:xfrm>
              <a:off x="5541830" y="3415509"/>
              <a:ext cx="2232248" cy="872379"/>
            </a:xfrm>
            <a:prstGeom prst="cloudCallout">
              <a:avLst>
                <a:gd name="adj1" fmla="val 48247"/>
                <a:gd name="adj2" fmla="val 4716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能约分的，可以先约分。</a:t>
              </a:r>
            </a:p>
          </p:txBody>
        </p: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07468" y="3362827"/>
              <a:ext cx="1152345" cy="1536869"/>
            </a:xfrm>
            <a:prstGeom prst="rect">
              <a:avLst/>
            </a:prstGeom>
            <a:grpFill/>
          </p:spPr>
        </p:pic>
      </p:grpSp>
      <p:grpSp>
        <p:nvGrpSpPr>
          <p:cNvPr id="69" name="组合 68"/>
          <p:cNvGrpSpPr/>
          <p:nvPr/>
        </p:nvGrpSpPr>
        <p:grpSpPr>
          <a:xfrm>
            <a:off x="1045136" y="3300348"/>
            <a:ext cx="3191606" cy="1324481"/>
            <a:chOff x="484784" y="3415509"/>
            <a:chExt cx="3191606" cy="1324481"/>
          </a:xfrm>
          <a:noFill/>
        </p:grpSpPr>
        <p:sp>
          <p:nvSpPr>
            <p:cNvPr id="70" name="云形标注 5"/>
            <p:cNvSpPr>
              <a:spLocks noChangeArrowheads="1"/>
            </p:cNvSpPr>
            <p:nvPr/>
          </p:nvSpPr>
          <p:spPr bwMode="auto">
            <a:xfrm>
              <a:off x="1497013" y="3494918"/>
              <a:ext cx="2179377" cy="914944"/>
            </a:xfrm>
            <a:prstGeom prst="cloudCallout">
              <a:avLst>
                <a:gd name="adj1" fmla="val -54435"/>
                <a:gd name="adj2" fmla="val 47680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计算结果可以写成最简分数。</a:t>
              </a: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484784" y="3415509"/>
              <a:ext cx="1015054" cy="1324481"/>
            </a:xfrm>
            <a:prstGeom prst="rect">
              <a:avLst/>
            </a:prstGeom>
            <a:grpFill/>
          </p:spPr>
        </p:pic>
      </p:grpSp>
      <p:grpSp>
        <p:nvGrpSpPr>
          <p:cNvPr id="6" name="组合 5"/>
          <p:cNvGrpSpPr/>
          <p:nvPr/>
        </p:nvGrpSpPr>
        <p:grpSpPr>
          <a:xfrm>
            <a:off x="3468638" y="1418354"/>
            <a:ext cx="920390" cy="667924"/>
            <a:chOff x="3468638" y="1418354"/>
            <a:chExt cx="920390" cy="667924"/>
          </a:xfrm>
        </p:grpSpPr>
        <p:grpSp>
          <p:nvGrpSpPr>
            <p:cNvPr id="50" name="组合 49"/>
            <p:cNvGrpSpPr/>
            <p:nvPr/>
          </p:nvGrpSpPr>
          <p:grpSpPr>
            <a:xfrm>
              <a:off x="3468638" y="1418354"/>
              <a:ext cx="441146" cy="667924"/>
              <a:chOff x="3651550" y="1244649"/>
              <a:chExt cx="421532" cy="667924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3651550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0" name="文本框 59"/>
            <p:cNvSpPr txBox="1"/>
            <p:nvPr/>
          </p:nvSpPr>
          <p:spPr>
            <a:xfrm>
              <a:off x="3773571" y="1521483"/>
              <a:ext cx="615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×1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19157" y="1398282"/>
            <a:ext cx="678386" cy="667924"/>
            <a:chOff x="4501252" y="1667730"/>
            <a:chExt cx="678386" cy="667924"/>
          </a:xfrm>
        </p:grpSpPr>
        <p:grpSp>
          <p:nvGrpSpPr>
            <p:cNvPr id="61" name="组合 60"/>
            <p:cNvGrpSpPr/>
            <p:nvPr/>
          </p:nvGrpSpPr>
          <p:grpSpPr>
            <a:xfrm>
              <a:off x="4738492" y="1667730"/>
              <a:ext cx="441146" cy="667924"/>
              <a:chOff x="3651550" y="1244649"/>
              <a:chExt cx="421532" cy="667924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3690942" y="1244649"/>
                <a:ext cx="2989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3651550" y="1512463"/>
                <a:ext cx="4215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11</a:t>
                </a:r>
                <a:endParaRPr lang="zh-CN" altLang="en-US" sz="20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文本框 64"/>
            <p:cNvSpPr txBox="1"/>
            <p:nvPr/>
          </p:nvSpPr>
          <p:spPr>
            <a:xfrm>
              <a:off x="4501252" y="1797427"/>
              <a:ext cx="3274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143"/>
          <p:cNvSpPr txBox="1"/>
          <p:nvPr/>
        </p:nvSpPr>
        <p:spPr>
          <a:xfrm>
            <a:off x="4011122" y="2720857"/>
            <a:ext cx="697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21816" y="1909864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79970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计算下面各题，观察每个题目及结果，你发现了什么？</a:t>
            </a:r>
          </a:p>
        </p:txBody>
      </p:sp>
      <p:cxnSp>
        <p:nvCxnSpPr>
          <p:cNvPr id="60" name="直接箭头连接符 13"/>
          <p:cNvCxnSpPr>
            <a:cxnSpLocks noChangeShapeType="1"/>
          </p:cNvCxnSpPr>
          <p:nvPr/>
        </p:nvCxnSpPr>
        <p:spPr bwMode="auto">
          <a:xfrm>
            <a:off x="3992122" y="2652420"/>
            <a:ext cx="19000" cy="506047"/>
          </a:xfrm>
          <a:prstGeom prst="straightConnector1">
            <a:avLst/>
          </a:prstGeom>
          <a:noFill/>
          <a:ln w="28575">
            <a:solidFill>
              <a:srgbClr val="EF63B6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6" name="组合 115"/>
          <p:cNvGrpSpPr/>
          <p:nvPr/>
        </p:nvGrpSpPr>
        <p:grpSpPr>
          <a:xfrm>
            <a:off x="4864523" y="1893051"/>
            <a:ext cx="337479" cy="667924"/>
            <a:chOff x="3688863" y="1244649"/>
            <a:chExt cx="322475" cy="667924"/>
          </a:xfrm>
        </p:grpSpPr>
        <p:sp>
          <p:nvSpPr>
            <p:cNvPr id="118" name="文本框 11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4" name="文本框 123"/>
          <p:cNvSpPr txBox="1"/>
          <p:nvPr/>
        </p:nvSpPr>
        <p:spPr>
          <a:xfrm>
            <a:off x="2715668" y="202458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3426368" y="202702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4163655" y="202709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5559241" y="1878009"/>
            <a:ext cx="337479" cy="667924"/>
            <a:chOff x="3688863" y="1244649"/>
            <a:chExt cx="322475" cy="667924"/>
          </a:xfrm>
        </p:grpSpPr>
        <p:sp>
          <p:nvSpPr>
            <p:cNvPr id="129" name="文本框 12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32" name="表格 131"/>
          <p:cNvGraphicFramePr>
            <a:graphicFrameLocks noGrp="1"/>
          </p:cNvGraphicFramePr>
          <p:nvPr/>
        </p:nvGraphicFramePr>
        <p:xfrm>
          <a:off x="2545103" y="3254019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" name="文本框 136"/>
          <p:cNvSpPr txBox="1"/>
          <p:nvPr/>
        </p:nvSpPr>
        <p:spPr>
          <a:xfrm>
            <a:off x="2673639" y="336874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3375630" y="337117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4110740" y="3371253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4877432" y="336874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5571175" y="336874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30975" y="1347614"/>
            <a:ext cx="3680959" cy="421882"/>
            <a:chOff x="2547225" y="1717820"/>
            <a:chExt cx="3680959" cy="421882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2627784" y="2139702"/>
              <a:ext cx="3600400" cy="0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文本框 147"/>
            <p:cNvSpPr txBox="1"/>
            <p:nvPr/>
          </p:nvSpPr>
          <p:spPr>
            <a:xfrm>
              <a:off x="2547225" y="171782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</a:t>
              </a:r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5767823" y="171782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2411760" y="4073752"/>
            <a:ext cx="3719753" cy="400110"/>
            <a:chOff x="2547225" y="1779662"/>
            <a:chExt cx="3719753" cy="400110"/>
          </a:xfrm>
        </p:grpSpPr>
        <p:cxnSp>
          <p:nvCxnSpPr>
            <p:cNvPr id="153" name="直接箭头连接符 152"/>
            <p:cNvCxnSpPr/>
            <p:nvPr/>
          </p:nvCxnSpPr>
          <p:spPr>
            <a:xfrm>
              <a:off x="2666578" y="1779662"/>
              <a:ext cx="3600400" cy="0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文本框 153"/>
            <p:cNvSpPr txBox="1"/>
            <p:nvPr/>
          </p:nvSpPr>
          <p:spPr>
            <a:xfrm>
              <a:off x="2547225" y="177966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</a:t>
              </a:r>
            </a:p>
          </p:txBody>
        </p:sp>
        <p:sp>
          <p:nvSpPr>
            <p:cNvPr id="155" name="文本框 154"/>
            <p:cNvSpPr txBox="1"/>
            <p:nvPr/>
          </p:nvSpPr>
          <p:spPr>
            <a:xfrm>
              <a:off x="5767823" y="177966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</a:p>
          </p:txBody>
        </p:sp>
      </p:grpSp>
      <p:sp>
        <p:nvSpPr>
          <p:cNvPr id="37" name="云形标注 5"/>
          <p:cNvSpPr>
            <a:spLocks noChangeArrowheads="1"/>
          </p:cNvSpPr>
          <p:nvPr/>
        </p:nvSpPr>
        <p:spPr bwMode="auto">
          <a:xfrm>
            <a:off x="6168929" y="1543729"/>
            <a:ext cx="2179377" cy="1625541"/>
          </a:xfrm>
          <a:prstGeom prst="cloudCallout">
            <a:avLst>
              <a:gd name="adj1" fmla="val -54435"/>
              <a:gd name="adj2" fmla="val 47680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一个数乘的数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越大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，得数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越大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，乘的数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越小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，得数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越小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138" grpId="0"/>
      <p:bldP spid="139" grpId="0"/>
      <p:bldP spid="146" grpId="0"/>
      <p:bldP spid="147" grpId="0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143"/>
          <p:cNvSpPr txBox="1"/>
          <p:nvPr/>
        </p:nvSpPr>
        <p:spPr>
          <a:xfrm>
            <a:off x="4127372" y="2773132"/>
            <a:ext cx="697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638066" y="1962139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467544" y="267494"/>
            <a:ext cx="82089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5000"/>
              </a:lnSpc>
              <a:defRPr sz="20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/>
              <a:t>计算下面各题，观察每个题目及结果，你发现了什么？</a:t>
            </a:r>
          </a:p>
        </p:txBody>
      </p:sp>
      <p:cxnSp>
        <p:nvCxnSpPr>
          <p:cNvPr id="60" name="直接箭头连接符 13"/>
          <p:cNvCxnSpPr>
            <a:cxnSpLocks noChangeShapeType="1"/>
          </p:cNvCxnSpPr>
          <p:nvPr/>
        </p:nvCxnSpPr>
        <p:spPr bwMode="auto">
          <a:xfrm>
            <a:off x="4108372" y="2704695"/>
            <a:ext cx="19000" cy="506047"/>
          </a:xfrm>
          <a:prstGeom prst="straightConnector1">
            <a:avLst/>
          </a:prstGeom>
          <a:noFill/>
          <a:ln w="28575">
            <a:solidFill>
              <a:srgbClr val="EF63B6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6" name="组合 115"/>
          <p:cNvGrpSpPr/>
          <p:nvPr/>
        </p:nvGrpSpPr>
        <p:grpSpPr>
          <a:xfrm>
            <a:off x="4980773" y="1945326"/>
            <a:ext cx="337479" cy="667924"/>
            <a:chOff x="3688863" y="1244649"/>
            <a:chExt cx="322475" cy="667924"/>
          </a:xfrm>
          <a:noFill/>
        </p:grpSpPr>
        <p:sp>
          <p:nvSpPr>
            <p:cNvPr id="118" name="文本框 117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11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4" name="文本框 123"/>
          <p:cNvSpPr txBox="1"/>
          <p:nvPr/>
        </p:nvSpPr>
        <p:spPr>
          <a:xfrm>
            <a:off x="2831918" y="207686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3542618" y="20792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4279905" y="207937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5675491" y="1930284"/>
            <a:ext cx="337479" cy="667924"/>
            <a:chOff x="3688863" y="1244649"/>
            <a:chExt cx="322475" cy="667924"/>
          </a:xfrm>
          <a:noFill/>
        </p:grpSpPr>
        <p:sp>
          <p:nvSpPr>
            <p:cNvPr id="129" name="文本框 128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32" name="表格 131"/>
          <p:cNvGraphicFramePr>
            <a:graphicFrameLocks noGrp="1"/>
          </p:cNvGraphicFramePr>
          <p:nvPr/>
        </p:nvGraphicFramePr>
        <p:xfrm>
          <a:off x="2661353" y="3306294"/>
          <a:ext cx="3550010" cy="660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467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04837" marR="104837" marT="52419" marB="5241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" name="文本框 136"/>
          <p:cNvSpPr txBox="1"/>
          <p:nvPr/>
        </p:nvSpPr>
        <p:spPr>
          <a:xfrm>
            <a:off x="2789889" y="342101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3512699" y="342345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4226990" y="342352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4993682" y="342101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5687425" y="342101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37906" y="3965617"/>
            <a:ext cx="986022" cy="577801"/>
            <a:chOff x="2937906" y="4150729"/>
            <a:chExt cx="986022" cy="577801"/>
          </a:xfrm>
          <a:noFill/>
        </p:grpSpPr>
        <p:sp>
          <p:nvSpPr>
            <p:cNvPr id="61" name="文本框 60"/>
            <p:cNvSpPr txBox="1"/>
            <p:nvPr/>
          </p:nvSpPr>
          <p:spPr>
            <a:xfrm>
              <a:off x="2937906" y="4328420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右大括号 1"/>
            <p:cNvSpPr/>
            <p:nvPr/>
          </p:nvSpPr>
          <p:spPr>
            <a:xfrm rot="5400000">
              <a:off x="3304785" y="3822783"/>
              <a:ext cx="189170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35034" y="3997758"/>
            <a:ext cx="986022" cy="545660"/>
            <a:chOff x="5035034" y="4182870"/>
            <a:chExt cx="986022" cy="545660"/>
          </a:xfrm>
          <a:noFill/>
        </p:grpSpPr>
        <p:sp>
          <p:nvSpPr>
            <p:cNvPr id="62" name="文本框 61"/>
            <p:cNvSpPr txBox="1"/>
            <p:nvPr/>
          </p:nvSpPr>
          <p:spPr>
            <a:xfrm>
              <a:off x="5035034" y="4328420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右大括号 63"/>
            <p:cNvSpPr/>
            <p:nvPr/>
          </p:nvSpPr>
          <p:spPr>
            <a:xfrm rot="5400000">
              <a:off x="5464153" y="3854924"/>
              <a:ext cx="189170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954552" y="3983996"/>
            <a:ext cx="986022" cy="570901"/>
            <a:chOff x="3954552" y="4169108"/>
            <a:chExt cx="986022" cy="570901"/>
          </a:xfrm>
          <a:noFill/>
        </p:grpSpPr>
        <p:sp>
          <p:nvSpPr>
            <p:cNvPr id="63" name="文本框 62"/>
            <p:cNvSpPr txBox="1"/>
            <p:nvPr/>
          </p:nvSpPr>
          <p:spPr>
            <a:xfrm>
              <a:off x="3954552" y="4339899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箭头连接符 13"/>
            <p:cNvCxnSpPr>
              <a:cxnSpLocks noChangeShapeType="1"/>
            </p:cNvCxnSpPr>
            <p:nvPr/>
          </p:nvCxnSpPr>
          <p:spPr bwMode="auto">
            <a:xfrm>
              <a:off x="4411925" y="4169108"/>
              <a:ext cx="0" cy="231306"/>
            </a:xfrm>
            <a:prstGeom prst="straightConnector1">
              <a:avLst/>
            </a:prstGeom>
            <a:grpFill/>
            <a:ln w="28575">
              <a:solidFill>
                <a:srgbClr val="EF63B6"/>
              </a:solidFill>
              <a:round/>
              <a:tailEnd type="triangle" w="lg" len="lg"/>
            </a:ln>
          </p:spPr>
        </p:cxnSp>
      </p:grpSp>
      <p:grpSp>
        <p:nvGrpSpPr>
          <p:cNvPr id="66" name="组合 65"/>
          <p:cNvGrpSpPr/>
          <p:nvPr/>
        </p:nvGrpSpPr>
        <p:grpSpPr>
          <a:xfrm>
            <a:off x="6442254" y="1942956"/>
            <a:ext cx="337479" cy="667924"/>
            <a:chOff x="3688863" y="1244649"/>
            <a:chExt cx="322475" cy="667924"/>
          </a:xfrm>
          <a:noFill/>
        </p:grpSpPr>
        <p:sp>
          <p:nvSpPr>
            <p:cNvPr id="67" name="文本框 66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7064851" y="1930284"/>
            <a:ext cx="337479" cy="667924"/>
            <a:chOff x="3688863" y="1244649"/>
            <a:chExt cx="322475" cy="667924"/>
          </a:xfrm>
          <a:noFill/>
        </p:grpSpPr>
        <p:sp>
          <p:nvSpPr>
            <p:cNvPr id="71" name="文本框 70"/>
            <p:cNvSpPr txBox="1"/>
            <p:nvPr/>
          </p:nvSpPr>
          <p:spPr>
            <a:xfrm>
              <a:off x="3693658" y="1244649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88863" y="1512463"/>
              <a:ext cx="298994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grpFill/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文本框 73"/>
          <p:cNvSpPr txBox="1"/>
          <p:nvPr/>
        </p:nvSpPr>
        <p:spPr>
          <a:xfrm>
            <a:off x="6466827" y="342690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089424" y="342101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662269" y="34210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662270" y="204720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933728" y="1449281"/>
            <a:ext cx="990600" cy="505310"/>
            <a:chOff x="2976839" y="3645420"/>
            <a:chExt cx="990600" cy="505310"/>
          </a:xfrm>
          <a:noFill/>
        </p:grpSpPr>
        <p:sp>
          <p:nvSpPr>
            <p:cNvPr id="80" name="文本框 79"/>
            <p:cNvSpPr txBox="1"/>
            <p:nvPr/>
          </p:nvSpPr>
          <p:spPr>
            <a:xfrm>
              <a:off x="2999699" y="3645420"/>
              <a:ext cx="967740" cy="3987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大于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1" name="右大括号 80"/>
            <p:cNvSpPr/>
            <p:nvPr/>
          </p:nvSpPr>
          <p:spPr>
            <a:xfrm rot="5400000" flipH="1">
              <a:off x="3310412" y="3639241"/>
              <a:ext cx="177915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064563" y="1426756"/>
            <a:ext cx="1002030" cy="540162"/>
            <a:chOff x="2976839" y="3610568"/>
            <a:chExt cx="1002030" cy="540162"/>
          </a:xfrm>
          <a:noFill/>
        </p:grpSpPr>
        <p:sp>
          <p:nvSpPr>
            <p:cNvPr id="83" name="文本框 82"/>
            <p:cNvSpPr txBox="1"/>
            <p:nvPr/>
          </p:nvSpPr>
          <p:spPr>
            <a:xfrm>
              <a:off x="2999699" y="3610568"/>
              <a:ext cx="979170" cy="3987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4" name="右大括号 83"/>
            <p:cNvSpPr/>
            <p:nvPr/>
          </p:nvSpPr>
          <p:spPr>
            <a:xfrm rot="5400000" flipH="1">
              <a:off x="3310412" y="3639241"/>
              <a:ext cx="177915" cy="845062"/>
            </a:xfrm>
            <a:prstGeom prst="rightBrac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94941" y="1419622"/>
            <a:ext cx="986022" cy="545422"/>
            <a:chOff x="3954552" y="4317672"/>
            <a:chExt cx="986022" cy="545422"/>
          </a:xfrm>
          <a:noFill/>
        </p:grpSpPr>
        <p:sp>
          <p:nvSpPr>
            <p:cNvPr id="86" name="文本框 85"/>
            <p:cNvSpPr txBox="1"/>
            <p:nvPr/>
          </p:nvSpPr>
          <p:spPr>
            <a:xfrm>
              <a:off x="3954552" y="4317672"/>
              <a:ext cx="98602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等于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7" name="直接箭头连接符 13"/>
            <p:cNvCxnSpPr>
              <a:cxnSpLocks noChangeShapeType="1"/>
            </p:cNvCxnSpPr>
            <p:nvPr/>
          </p:nvCxnSpPr>
          <p:spPr bwMode="auto">
            <a:xfrm>
              <a:off x="4377782" y="4631788"/>
              <a:ext cx="0" cy="231306"/>
            </a:xfrm>
            <a:prstGeom prst="straightConnector1">
              <a:avLst/>
            </a:prstGeom>
            <a:grpFill/>
            <a:ln w="28575">
              <a:solidFill>
                <a:srgbClr val="EF63B6"/>
              </a:solidFill>
              <a:round/>
              <a:tailEnd type="triangle" w="lg" len="lg"/>
            </a:ln>
          </p:spPr>
        </p:cxnSp>
      </p:grpSp>
      <p:sp>
        <p:nvSpPr>
          <p:cNvPr id="59" name="云形标注 5"/>
          <p:cNvSpPr>
            <a:spLocks noChangeArrowheads="1"/>
          </p:cNvSpPr>
          <p:nvPr/>
        </p:nvSpPr>
        <p:spPr bwMode="auto">
          <a:xfrm>
            <a:off x="277148" y="2047201"/>
            <a:ext cx="2350636" cy="1699121"/>
          </a:xfrm>
          <a:prstGeom prst="cloudCallout">
            <a:avLst>
              <a:gd name="adj1" fmla="val 56955"/>
              <a:gd name="adj2" fmla="val 42922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一个数乘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大于</a:t>
            </a:r>
            <a:r>
              <a:rPr lang="en-US" altLang="zh-CN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变大；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乘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得数不变；乘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小于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的数，得数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变小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  <p:bldP spid="5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860</Words>
  <Application>Microsoft Office PowerPoint</Application>
  <PresentationFormat>全屏显示(16:9)</PresentationFormat>
  <Paragraphs>370</Paragraphs>
  <Slides>18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2019-10-18T01:21:27Z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